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4" r:id="rId5"/>
    <p:sldId id="265" r:id="rId6"/>
    <p:sldId id="266" r:id="rId7"/>
    <p:sldId id="260" r:id="rId8"/>
    <p:sldId id="262" r:id="rId9"/>
    <p:sldId id="263" r:id="rId10"/>
    <p:sldId id="267"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18C4B9-129E-4502-81FD-96F70AC09CE3}" type="datetimeFigureOut">
              <a:rPr lang="en-US" smtClean="0"/>
              <a:t>5/15/2015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72D362-0C35-4BA2-86C0-1233CC38E4CE}" type="slidenum">
              <a:rPr lang="en-US" smtClean="0"/>
              <a:t>‹#›</a:t>
            </a:fld>
            <a:endParaRPr lang="en-US"/>
          </a:p>
        </p:txBody>
      </p:sp>
    </p:spTree>
    <p:extLst>
      <p:ext uri="{BB962C8B-B14F-4D97-AF65-F5344CB8AC3E}">
        <p14:creationId xmlns:p14="http://schemas.microsoft.com/office/powerpoint/2010/main" val="272360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Research</a:t>
            </a:r>
            <a:r>
              <a:rPr lang="en-US" baseline="0" dirty="0" smtClean="0"/>
              <a:t> the school and district  - spend time on district and school website</a:t>
            </a:r>
          </a:p>
          <a:p>
            <a:pPr marL="171450" indent="-171450">
              <a:buFont typeface="Arial" panose="020B0604020202020204" pitchFamily="34" charset="0"/>
              <a:buChar char="•"/>
            </a:pPr>
            <a:r>
              <a:rPr lang="en-US" baseline="0" dirty="0" smtClean="0"/>
              <a:t>Look at mission and core values of the school and district</a:t>
            </a:r>
          </a:p>
          <a:p>
            <a:pPr marL="171450" indent="-171450">
              <a:buFont typeface="Arial" panose="020B0604020202020204" pitchFamily="34" charset="0"/>
              <a:buChar char="•"/>
            </a:pPr>
            <a:r>
              <a:rPr lang="en-US" baseline="0" dirty="0" smtClean="0"/>
              <a:t>Check out the school report card – know the demographics of the school and the community</a:t>
            </a:r>
          </a:p>
          <a:p>
            <a:pPr marL="171450" indent="-171450">
              <a:buFont typeface="Arial" panose="020B0604020202020204" pitchFamily="34" charset="0"/>
              <a:buChar char="•"/>
            </a:pPr>
            <a:r>
              <a:rPr lang="en-US" baseline="0" dirty="0" smtClean="0"/>
              <a:t>Do not make assumptions</a:t>
            </a:r>
          </a:p>
          <a:p>
            <a:pPr marL="171450" indent="-171450">
              <a:buFont typeface="Arial" panose="020B0604020202020204" pitchFamily="34" charset="0"/>
              <a:buChar char="•"/>
            </a:pPr>
            <a:r>
              <a:rPr lang="en-US" baseline="0" dirty="0" smtClean="0"/>
              <a:t>We know that you are going to be nervous – understandable – preparation helps with nerves</a:t>
            </a:r>
          </a:p>
          <a:p>
            <a:pPr marL="171450" indent="-171450">
              <a:buFont typeface="Arial" panose="020B0604020202020204" pitchFamily="34" charset="0"/>
              <a:buChar char="•"/>
            </a:pPr>
            <a:r>
              <a:rPr lang="en-US" baseline="0" dirty="0" smtClean="0"/>
              <a:t>Ask someone you trust to give you constructive feedback to help with a mock interview – this will give you an opportunity to practice answering questions </a:t>
            </a:r>
          </a:p>
          <a:p>
            <a:pPr marL="171450" indent="-171450">
              <a:buFont typeface="Arial" panose="020B0604020202020204" pitchFamily="34" charset="0"/>
              <a:buChar char="•"/>
            </a:pPr>
            <a:r>
              <a:rPr lang="en-US" baseline="0" dirty="0" smtClean="0"/>
              <a:t>In your mock interview, have friend provide feedback on your body language, personal space, tone of voice</a:t>
            </a:r>
          </a:p>
          <a:p>
            <a:pPr marL="171450" indent="-171450">
              <a:buFont typeface="Arial" panose="020B0604020202020204" pitchFamily="34" charset="0"/>
              <a:buChar char="•"/>
            </a:pPr>
            <a:r>
              <a:rPr lang="en-US" baseline="0" dirty="0" smtClean="0"/>
              <a:t>At the time of your interview, introduce yourself to each member of the interview team</a:t>
            </a:r>
          </a:p>
          <a:p>
            <a:pPr marL="171450" indent="-171450">
              <a:buFont typeface="Arial" panose="020B0604020202020204" pitchFamily="34" charset="0"/>
              <a:buChar char="•"/>
            </a:pPr>
            <a:r>
              <a:rPr lang="en-US" baseline="0" dirty="0" smtClean="0"/>
              <a:t>Bring a pad of paper to take notes, if that would be helpful</a:t>
            </a:r>
          </a:p>
          <a:p>
            <a:pPr marL="171450" indent="-171450">
              <a:buFont typeface="Arial" panose="020B0604020202020204" pitchFamily="34" charset="0"/>
              <a:buChar char="•"/>
            </a:pPr>
            <a:r>
              <a:rPr lang="en-US" baseline="0" dirty="0" smtClean="0"/>
              <a:t>Take a moment to collect your thoughts before answering questions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D4E048A-BCBF-4E58-8410-8019BA296730}" type="slidenum">
              <a:rPr lang="en-US" smtClean="0"/>
              <a:t>8</a:t>
            </a:fld>
            <a:endParaRPr lang="en-US"/>
          </a:p>
        </p:txBody>
      </p:sp>
    </p:spTree>
    <p:extLst>
      <p:ext uri="{BB962C8B-B14F-4D97-AF65-F5344CB8AC3E}">
        <p14:creationId xmlns:p14="http://schemas.microsoft.com/office/powerpoint/2010/main" val="1578272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Interview</a:t>
            </a:r>
            <a:r>
              <a:rPr lang="en-US" baseline="0" dirty="0" smtClean="0"/>
              <a:t> Teams are looking for applicants who will fit into the counseling department</a:t>
            </a:r>
          </a:p>
          <a:p>
            <a:pPr marL="171450" indent="-171450">
              <a:buFont typeface="Arial" panose="020B0604020202020204" pitchFamily="34" charset="0"/>
              <a:buChar char="•"/>
            </a:pPr>
            <a:r>
              <a:rPr lang="en-US" baseline="0" dirty="0" smtClean="0"/>
              <a:t>Looking for applicants who are eager to keep learning and want professional development – life long learners</a:t>
            </a:r>
          </a:p>
          <a:p>
            <a:pPr marL="171450" indent="-171450">
              <a:buFont typeface="Arial" panose="020B0604020202020204" pitchFamily="34" charset="0"/>
              <a:buChar char="•"/>
            </a:pPr>
            <a:r>
              <a:rPr lang="en-US" baseline="0" dirty="0" smtClean="0"/>
              <a:t>Effective communicators both orally and in writing –Be prepared to either submit a writing sample or spending some time writing as part of the interview process.</a:t>
            </a:r>
          </a:p>
          <a:p>
            <a:pPr marL="171450" indent="-171450">
              <a:buFont typeface="Arial" panose="020B0604020202020204" pitchFamily="34" charset="0"/>
              <a:buChar char="•"/>
            </a:pPr>
            <a:r>
              <a:rPr lang="en-US" baseline="0" dirty="0" smtClean="0"/>
              <a:t>During the interview, focus on your strengths and how you can enhance the school and the counseling department.</a:t>
            </a:r>
          </a:p>
          <a:p>
            <a:pPr marL="171450" indent="-171450">
              <a:buFont typeface="Arial" panose="020B0604020202020204" pitchFamily="34" charset="0"/>
              <a:buChar char="•"/>
            </a:pPr>
            <a:r>
              <a:rPr lang="en-US" baseline="0" dirty="0" smtClean="0"/>
              <a:t>Looking for applicants who can handle difficult situations – upset/angry parents, upset/angry students, teachers etc.</a:t>
            </a:r>
          </a:p>
          <a:p>
            <a:pPr marL="171450" indent="-171450">
              <a:buFont typeface="Arial" panose="020B0604020202020204" pitchFamily="34" charset="0"/>
              <a:buChar char="•"/>
            </a:pPr>
            <a:r>
              <a:rPr lang="en-US" baseline="0" dirty="0" smtClean="0"/>
              <a:t>Looking for enthusiasm as you talk about kids and working with kids</a:t>
            </a:r>
          </a:p>
          <a:p>
            <a:pPr marL="171450" indent="-171450">
              <a:buFont typeface="Arial" panose="020B0604020202020204" pitchFamily="34" charset="0"/>
              <a:buChar char="•"/>
            </a:pPr>
            <a:r>
              <a:rPr lang="en-US" baseline="0" dirty="0" smtClean="0"/>
              <a:t>Looking for interest in our school and district – be prepared to ask questions that focus on your research in preparing for interview (we talk about demonstrated interest when applying to college – I see similarities with this when applying for a position in a school)</a:t>
            </a:r>
          </a:p>
          <a:p>
            <a:pPr marL="171450" indent="-171450">
              <a:buFont typeface="Arial" panose="020B0604020202020204" pitchFamily="34" charset="0"/>
              <a:buChar char="•"/>
            </a:pPr>
            <a:r>
              <a:rPr lang="en-US" baseline="0" dirty="0" smtClean="0"/>
              <a:t>The ins and outs of working in the counseling department and school can be learned…it is the past experiences, effective communication, the positive interactions with our students and staff are the important characteristics that are vital for the applicant to move onto the final phase of the hiring process.</a:t>
            </a:r>
          </a:p>
          <a:p>
            <a:pPr marL="171450" indent="-171450">
              <a:buFont typeface="Arial" panose="020B0604020202020204" pitchFamily="34" charset="0"/>
              <a:buChar char="•"/>
            </a:pPr>
            <a:r>
              <a:rPr lang="en-US" dirty="0" smtClean="0"/>
              <a:t>Most important, focus on your passion</a:t>
            </a:r>
            <a:r>
              <a:rPr lang="en-US" baseline="0" dirty="0" smtClean="0"/>
              <a:t> for kids </a:t>
            </a:r>
            <a:r>
              <a:rPr lang="en-US" baseline="0" smtClean="0"/>
              <a:t>and education.</a:t>
            </a:r>
            <a:endParaRPr lang="en-US" dirty="0"/>
          </a:p>
        </p:txBody>
      </p:sp>
      <p:sp>
        <p:nvSpPr>
          <p:cNvPr id="4" name="Slide Number Placeholder 3"/>
          <p:cNvSpPr>
            <a:spLocks noGrp="1"/>
          </p:cNvSpPr>
          <p:nvPr>
            <p:ph type="sldNum" sz="quarter" idx="10"/>
          </p:nvPr>
        </p:nvSpPr>
        <p:spPr/>
        <p:txBody>
          <a:bodyPr/>
          <a:lstStyle/>
          <a:p>
            <a:fld id="{DD4E048A-BCBF-4E58-8410-8019BA296730}" type="slidenum">
              <a:rPr lang="en-US" smtClean="0"/>
              <a:t>9</a:t>
            </a:fld>
            <a:endParaRPr lang="en-US"/>
          </a:p>
        </p:txBody>
      </p:sp>
    </p:spTree>
    <p:extLst>
      <p:ext uri="{BB962C8B-B14F-4D97-AF65-F5344CB8AC3E}">
        <p14:creationId xmlns:p14="http://schemas.microsoft.com/office/powerpoint/2010/main" val="9138250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sphere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0063" y="0"/>
            <a:ext cx="22939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5" name="Date Placeholder 12"/>
          <p:cNvSpPr>
            <a:spLocks noGrp="1"/>
          </p:cNvSpPr>
          <p:nvPr>
            <p:ph type="dt" sz="half" idx="10"/>
          </p:nvPr>
        </p:nvSpPr>
        <p:spPr>
          <a:xfrm>
            <a:off x="3582988" y="6426200"/>
            <a:ext cx="2819400" cy="127000"/>
          </a:xfrm>
        </p:spPr>
        <p:txBody>
          <a:bodyPr/>
          <a:lstStyle>
            <a:lvl1pPr>
              <a:defRPr/>
            </a:lvl1pPr>
          </a:lstStyle>
          <a:p>
            <a:pPr>
              <a:defRPr/>
            </a:pPr>
            <a:fld id="{B57D43BA-0629-422A-B13A-EA6A3EB645E7}" type="datetimeFigureOut">
              <a:rPr lang="en-US"/>
              <a:pPr>
                <a:defRPr/>
              </a:pPr>
              <a:t>5/15/2015</a:t>
            </a:fld>
            <a:endParaRPr lang="en-US"/>
          </a:p>
        </p:txBody>
      </p:sp>
      <p:sp>
        <p:nvSpPr>
          <p:cNvPr id="6" name="Slide Number Placeholder 13"/>
          <p:cNvSpPr>
            <a:spLocks noGrp="1"/>
          </p:cNvSpPr>
          <p:nvPr>
            <p:ph type="sldNum" sz="quarter" idx="11"/>
          </p:nvPr>
        </p:nvSpPr>
        <p:spPr>
          <a:xfrm>
            <a:off x="6415088" y="6400800"/>
            <a:ext cx="457200" cy="152400"/>
          </a:xfrm>
        </p:spPr>
        <p:txBody>
          <a:bodyPr/>
          <a:lstStyle>
            <a:lvl1pPr algn="r">
              <a:defRPr/>
            </a:lvl1pPr>
          </a:lstStyle>
          <a:p>
            <a:pPr>
              <a:defRPr/>
            </a:pPr>
            <a:fld id="{31EE57BB-347C-448F-8EE9-8D3C5614E825}" type="slidenum">
              <a:rPr lang="en-US"/>
              <a:pPr>
                <a:defRPr/>
              </a:pPr>
              <a:t>‹#›</a:t>
            </a:fld>
            <a:endParaRPr lang="en-US"/>
          </a:p>
        </p:txBody>
      </p:sp>
      <p:sp>
        <p:nvSpPr>
          <p:cNvPr id="7" name="Footer Placeholder 14"/>
          <p:cNvSpPr>
            <a:spLocks noGrp="1"/>
          </p:cNvSpPr>
          <p:nvPr>
            <p:ph type="ftr" sz="quarter" idx="12"/>
          </p:nvPr>
        </p:nvSpPr>
        <p:spPr>
          <a:xfrm>
            <a:off x="3581400" y="6296025"/>
            <a:ext cx="2820988" cy="152400"/>
          </a:xfrm>
        </p:spPr>
        <p:txBody>
          <a:bodyPr/>
          <a:lstStyle>
            <a:lvl1pPr>
              <a:defRPr/>
            </a:lvl1pPr>
          </a:lstStyle>
          <a:p>
            <a:pPr>
              <a:defRPr/>
            </a:pPr>
            <a:endParaRPr lang="en-US"/>
          </a:p>
        </p:txBody>
      </p:sp>
    </p:spTree>
    <p:extLst>
      <p:ext uri="{BB962C8B-B14F-4D97-AF65-F5344CB8AC3E}">
        <p14:creationId xmlns:p14="http://schemas.microsoft.com/office/powerpoint/2010/main" val="65587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p:txBody>
          <a:bodyPr/>
          <a:lstStyle>
            <a:lvl1pPr>
              <a:defRPr/>
            </a:lvl1pPr>
          </a:lstStyle>
          <a:p>
            <a:pPr>
              <a:defRPr/>
            </a:pPr>
            <a:fld id="{AC455EF2-68ED-4754-BE63-75297AFE1F44}" type="slidenum">
              <a:rPr lang="en-US"/>
              <a:pPr>
                <a:defRPr/>
              </a:pPr>
              <a:t>‹#›</a:t>
            </a:fld>
            <a:endParaRPr lang="en-US"/>
          </a:p>
        </p:txBody>
      </p:sp>
      <p:sp>
        <p:nvSpPr>
          <p:cNvPr id="5" name="Date Placeholder 8"/>
          <p:cNvSpPr>
            <a:spLocks noGrp="1"/>
          </p:cNvSpPr>
          <p:nvPr>
            <p:ph type="dt" sz="half" idx="11"/>
          </p:nvPr>
        </p:nvSpPr>
        <p:spPr/>
        <p:txBody>
          <a:bodyPr/>
          <a:lstStyle>
            <a:lvl1pPr>
              <a:defRPr/>
            </a:lvl1pPr>
          </a:lstStyle>
          <a:p>
            <a:pPr>
              <a:defRPr/>
            </a:pPr>
            <a:fld id="{C4E6B023-1DC5-4273-820A-489A4C89D1CE}" type="datetimeFigureOut">
              <a:rPr lang="en-US"/>
              <a:pPr>
                <a:defRPr/>
              </a:pPr>
              <a:t>5/15/2015</a:t>
            </a:fld>
            <a:endParaRPr lang="en-US"/>
          </a:p>
        </p:txBody>
      </p:sp>
      <p:sp>
        <p:nvSpPr>
          <p:cNvPr id="6"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97517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p:txBody>
          <a:bodyPr/>
          <a:lstStyle>
            <a:lvl1pPr>
              <a:defRPr/>
            </a:lvl1pPr>
          </a:lstStyle>
          <a:p>
            <a:pPr>
              <a:defRPr/>
            </a:pPr>
            <a:fld id="{CB7C70FF-5F67-4FBA-96FA-BA9B3AE2A433}" type="slidenum">
              <a:rPr lang="en-US"/>
              <a:pPr>
                <a:defRPr/>
              </a:pPr>
              <a:t>‹#›</a:t>
            </a:fld>
            <a:endParaRPr lang="en-US"/>
          </a:p>
        </p:txBody>
      </p:sp>
      <p:sp>
        <p:nvSpPr>
          <p:cNvPr id="5" name="Date Placeholder 8"/>
          <p:cNvSpPr>
            <a:spLocks noGrp="1"/>
          </p:cNvSpPr>
          <p:nvPr>
            <p:ph type="dt" sz="half" idx="11"/>
          </p:nvPr>
        </p:nvSpPr>
        <p:spPr/>
        <p:txBody>
          <a:bodyPr/>
          <a:lstStyle>
            <a:lvl1pPr>
              <a:defRPr/>
            </a:lvl1pPr>
          </a:lstStyle>
          <a:p>
            <a:pPr>
              <a:defRPr/>
            </a:pPr>
            <a:fld id="{651C44A0-BF04-41A5-A272-B326AA9D0FF9}" type="datetimeFigureOut">
              <a:rPr lang="en-US"/>
              <a:pPr>
                <a:defRPr/>
              </a:pPr>
              <a:t>5/15/2015</a:t>
            </a:fld>
            <a:endParaRPr lang="en-US"/>
          </a:p>
        </p:txBody>
      </p:sp>
      <p:sp>
        <p:nvSpPr>
          <p:cNvPr id="6"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486428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p:txBody>
          <a:bodyPr/>
          <a:lstStyle>
            <a:lvl1pPr>
              <a:defRPr/>
            </a:lvl1pPr>
          </a:lstStyle>
          <a:p>
            <a:pPr>
              <a:defRPr/>
            </a:pPr>
            <a:fld id="{4DBDE7A6-CB95-4764-B557-724A9819FD8B}" type="slidenum">
              <a:rPr lang="en-US"/>
              <a:pPr>
                <a:defRPr/>
              </a:pPr>
              <a:t>‹#›</a:t>
            </a:fld>
            <a:endParaRPr lang="en-US"/>
          </a:p>
        </p:txBody>
      </p:sp>
      <p:sp>
        <p:nvSpPr>
          <p:cNvPr id="5" name="Date Placeholder 8"/>
          <p:cNvSpPr>
            <a:spLocks noGrp="1"/>
          </p:cNvSpPr>
          <p:nvPr>
            <p:ph type="dt" sz="half" idx="11"/>
          </p:nvPr>
        </p:nvSpPr>
        <p:spPr/>
        <p:txBody>
          <a:bodyPr/>
          <a:lstStyle>
            <a:lvl1pPr>
              <a:defRPr/>
            </a:lvl1pPr>
          </a:lstStyle>
          <a:p>
            <a:pPr>
              <a:defRPr/>
            </a:pPr>
            <a:fld id="{7D8D41C9-40A1-40E1-9F23-67A74E060A33}" type="datetimeFigureOut">
              <a:rPr lang="en-US"/>
              <a:pPr>
                <a:defRPr/>
              </a:pPr>
              <a:t>5/15/2015</a:t>
            </a:fld>
            <a:endParaRPr lang="en-US"/>
          </a:p>
        </p:txBody>
      </p:sp>
      <p:sp>
        <p:nvSpPr>
          <p:cNvPr id="6"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10303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10" descr="sphere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0"/>
            <a:ext cx="22939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
        <p:nvSpPr>
          <p:cNvPr id="5" name="Date Placeholder 11"/>
          <p:cNvSpPr>
            <a:spLocks noGrp="1"/>
          </p:cNvSpPr>
          <p:nvPr>
            <p:ph type="dt" sz="half" idx="14"/>
          </p:nvPr>
        </p:nvSpPr>
        <p:spPr>
          <a:xfrm>
            <a:off x="839788" y="6426200"/>
            <a:ext cx="2819400" cy="127000"/>
          </a:xfrm>
        </p:spPr>
        <p:txBody>
          <a:bodyPr/>
          <a:lstStyle>
            <a:lvl1pPr>
              <a:defRPr/>
            </a:lvl1pPr>
          </a:lstStyle>
          <a:p>
            <a:pPr>
              <a:defRPr/>
            </a:pPr>
            <a:fld id="{DC14D5E6-BB96-4677-B0F5-92106F6F1475}" type="datetimeFigureOut">
              <a:rPr lang="en-US"/>
              <a:pPr>
                <a:defRPr/>
              </a:pPr>
              <a:t>5/15/2015</a:t>
            </a:fld>
            <a:endParaRPr lang="en-US"/>
          </a:p>
        </p:txBody>
      </p:sp>
      <p:sp>
        <p:nvSpPr>
          <p:cNvPr id="6" name="Slide Number Placeholder 12"/>
          <p:cNvSpPr>
            <a:spLocks noGrp="1"/>
          </p:cNvSpPr>
          <p:nvPr>
            <p:ph type="sldNum" sz="quarter" idx="15"/>
          </p:nvPr>
        </p:nvSpPr>
        <p:spPr>
          <a:xfrm>
            <a:off x="4116388" y="6400800"/>
            <a:ext cx="533400" cy="152400"/>
          </a:xfrm>
        </p:spPr>
        <p:txBody>
          <a:bodyPr/>
          <a:lstStyle>
            <a:lvl1pPr>
              <a:defRPr/>
            </a:lvl1pPr>
          </a:lstStyle>
          <a:p>
            <a:pPr>
              <a:defRPr/>
            </a:pPr>
            <a:fld id="{818E33AC-34AB-4F9C-A6EA-0CDB83FB0A67}" type="slidenum">
              <a:rPr lang="en-US"/>
              <a:pPr>
                <a:defRPr/>
              </a:pPr>
              <a:t>‹#›</a:t>
            </a:fld>
            <a:endParaRPr lang="en-US"/>
          </a:p>
        </p:txBody>
      </p:sp>
      <p:sp>
        <p:nvSpPr>
          <p:cNvPr id="7" name="Footer Placeholder 13"/>
          <p:cNvSpPr>
            <a:spLocks noGrp="1"/>
          </p:cNvSpPr>
          <p:nvPr>
            <p:ph type="ftr" sz="quarter" idx="16"/>
          </p:nvPr>
        </p:nvSpPr>
        <p:spPr>
          <a:xfrm>
            <a:off x="838200" y="6296025"/>
            <a:ext cx="2820988" cy="152400"/>
          </a:xfrm>
        </p:spPr>
        <p:txBody>
          <a:bodyPr/>
          <a:lstStyle>
            <a:lvl1pPr>
              <a:defRPr/>
            </a:lvl1pPr>
          </a:lstStyle>
          <a:p>
            <a:pPr>
              <a:defRPr/>
            </a:pPr>
            <a:endParaRPr lang="en-US"/>
          </a:p>
        </p:txBody>
      </p:sp>
    </p:spTree>
    <p:extLst>
      <p:ext uri="{BB962C8B-B14F-4D97-AF65-F5344CB8AC3E}">
        <p14:creationId xmlns:p14="http://schemas.microsoft.com/office/powerpoint/2010/main" val="169514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5" name="Slide Number Placeholder 7"/>
          <p:cNvSpPr>
            <a:spLocks noGrp="1"/>
          </p:cNvSpPr>
          <p:nvPr>
            <p:ph type="sldNum" sz="quarter" idx="10"/>
          </p:nvPr>
        </p:nvSpPr>
        <p:spPr/>
        <p:txBody>
          <a:bodyPr/>
          <a:lstStyle>
            <a:lvl1pPr>
              <a:defRPr/>
            </a:lvl1pPr>
          </a:lstStyle>
          <a:p>
            <a:pPr>
              <a:defRPr/>
            </a:pPr>
            <a:fld id="{BFE1F9BB-E959-46DB-9257-89391A56E19B}" type="slidenum">
              <a:rPr lang="en-US"/>
              <a:pPr>
                <a:defRPr/>
              </a:pPr>
              <a:t>‹#›</a:t>
            </a:fld>
            <a:endParaRPr lang="en-US"/>
          </a:p>
        </p:txBody>
      </p:sp>
      <p:sp>
        <p:nvSpPr>
          <p:cNvPr id="6" name="Date Placeholder 8"/>
          <p:cNvSpPr>
            <a:spLocks noGrp="1"/>
          </p:cNvSpPr>
          <p:nvPr>
            <p:ph type="dt" sz="half" idx="11"/>
          </p:nvPr>
        </p:nvSpPr>
        <p:spPr/>
        <p:txBody>
          <a:bodyPr/>
          <a:lstStyle>
            <a:lvl1pPr>
              <a:defRPr/>
            </a:lvl1pPr>
          </a:lstStyle>
          <a:p>
            <a:pPr>
              <a:defRPr/>
            </a:pPr>
            <a:fld id="{0DA8FFB9-D8DA-476C-919A-B1D57BB72897}" type="datetimeFigureOut">
              <a:rPr lang="en-US"/>
              <a:pPr>
                <a:defRPr/>
              </a:pPr>
              <a:t>5/15/2015</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80981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p:txBody>
          <a:bodyPr/>
          <a:lstStyle>
            <a:lvl1pPr>
              <a:defRPr/>
            </a:lvl1pPr>
          </a:lstStyle>
          <a:p>
            <a:pPr>
              <a:defRPr/>
            </a:pPr>
            <a:fld id="{DFBDE202-F8AF-4220-B89A-CDCB1CACA6CA}" type="slidenum">
              <a:rPr lang="en-US"/>
              <a:pPr>
                <a:defRPr/>
              </a:pPr>
              <a:t>‹#›</a:t>
            </a:fld>
            <a:endParaRPr lang="en-US"/>
          </a:p>
        </p:txBody>
      </p:sp>
      <p:sp>
        <p:nvSpPr>
          <p:cNvPr id="8" name="Date Placeholder 8"/>
          <p:cNvSpPr>
            <a:spLocks noGrp="1"/>
          </p:cNvSpPr>
          <p:nvPr>
            <p:ph type="dt" sz="half" idx="11"/>
          </p:nvPr>
        </p:nvSpPr>
        <p:spPr/>
        <p:txBody>
          <a:bodyPr/>
          <a:lstStyle>
            <a:lvl1pPr>
              <a:defRPr/>
            </a:lvl1pPr>
          </a:lstStyle>
          <a:p>
            <a:pPr>
              <a:defRPr/>
            </a:pPr>
            <a:fld id="{B5B6C979-DB5F-4EB7-9C17-11455BC2C0E7}" type="datetimeFigureOut">
              <a:rPr lang="en-US"/>
              <a:pPr>
                <a:defRPr/>
              </a:pPr>
              <a:t>5/15/2015</a:t>
            </a:fld>
            <a:endParaRPr lang="en-US"/>
          </a:p>
        </p:txBody>
      </p:sp>
      <p:sp>
        <p:nvSpPr>
          <p:cNvPr id="9"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66060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3" name="Slide Number Placeholder 7"/>
          <p:cNvSpPr>
            <a:spLocks noGrp="1"/>
          </p:cNvSpPr>
          <p:nvPr>
            <p:ph type="sldNum" sz="quarter" idx="10"/>
          </p:nvPr>
        </p:nvSpPr>
        <p:spPr/>
        <p:txBody>
          <a:bodyPr/>
          <a:lstStyle>
            <a:lvl1pPr>
              <a:defRPr/>
            </a:lvl1pPr>
          </a:lstStyle>
          <a:p>
            <a:pPr>
              <a:defRPr/>
            </a:pPr>
            <a:fld id="{6BEB4CDC-A9AB-443B-BE0C-0DEF819E392D}" type="slidenum">
              <a:rPr lang="en-US"/>
              <a:pPr>
                <a:defRPr/>
              </a:pPr>
              <a:t>‹#›</a:t>
            </a:fld>
            <a:endParaRPr lang="en-US"/>
          </a:p>
        </p:txBody>
      </p:sp>
      <p:sp>
        <p:nvSpPr>
          <p:cNvPr id="4" name="Date Placeholder 8"/>
          <p:cNvSpPr>
            <a:spLocks noGrp="1"/>
          </p:cNvSpPr>
          <p:nvPr>
            <p:ph type="dt" sz="half" idx="11"/>
          </p:nvPr>
        </p:nvSpPr>
        <p:spPr/>
        <p:txBody>
          <a:bodyPr/>
          <a:lstStyle>
            <a:lvl1pPr>
              <a:defRPr/>
            </a:lvl1pPr>
          </a:lstStyle>
          <a:p>
            <a:pPr>
              <a:defRPr/>
            </a:pPr>
            <a:fld id="{8E297AE0-7977-48B6-86A2-FCD87AC915E1}" type="datetimeFigureOut">
              <a:rPr lang="en-US"/>
              <a:pPr>
                <a:defRPr/>
              </a:pPr>
              <a:t>5/15/2015</a:t>
            </a:fld>
            <a:endParaRPr lang="en-US"/>
          </a:p>
        </p:txBody>
      </p:sp>
      <p:sp>
        <p:nvSpPr>
          <p:cNvPr id="5"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69400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7"/>
          <p:cNvSpPr>
            <a:spLocks noGrp="1"/>
          </p:cNvSpPr>
          <p:nvPr>
            <p:ph type="sldNum" sz="quarter" idx="10"/>
          </p:nvPr>
        </p:nvSpPr>
        <p:spPr/>
        <p:txBody>
          <a:bodyPr/>
          <a:lstStyle>
            <a:lvl1pPr>
              <a:defRPr/>
            </a:lvl1pPr>
          </a:lstStyle>
          <a:p>
            <a:pPr>
              <a:defRPr/>
            </a:pPr>
            <a:fld id="{975C79A1-DBBB-440C-AED0-0A4BC980B25C}" type="slidenum">
              <a:rPr lang="en-US"/>
              <a:pPr>
                <a:defRPr/>
              </a:pPr>
              <a:t>‹#›</a:t>
            </a:fld>
            <a:endParaRPr lang="en-US"/>
          </a:p>
        </p:txBody>
      </p:sp>
      <p:sp>
        <p:nvSpPr>
          <p:cNvPr id="3" name="Date Placeholder 8"/>
          <p:cNvSpPr>
            <a:spLocks noGrp="1"/>
          </p:cNvSpPr>
          <p:nvPr>
            <p:ph type="dt" sz="half" idx="11"/>
          </p:nvPr>
        </p:nvSpPr>
        <p:spPr/>
        <p:txBody>
          <a:bodyPr/>
          <a:lstStyle>
            <a:lvl1pPr>
              <a:defRPr/>
            </a:lvl1pPr>
          </a:lstStyle>
          <a:p>
            <a:pPr>
              <a:defRPr/>
            </a:pPr>
            <a:fld id="{118E6957-A4CA-481B-8232-1B6559C1EBD2}" type="datetimeFigureOut">
              <a:rPr lang="en-US"/>
              <a:pPr>
                <a:defRPr/>
              </a:pPr>
              <a:t>5/15/2015</a:t>
            </a:fld>
            <a:endParaRPr lang="en-US"/>
          </a:p>
        </p:txBody>
      </p:sp>
      <p:sp>
        <p:nvSpPr>
          <p:cNvPr id="4"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65194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A5F09DCA-50C1-4B18-83F0-F6360CDF6A07}" type="slidenum">
              <a:rPr lang="en-US"/>
              <a:pPr>
                <a:defRPr/>
              </a:pPr>
              <a:t>‹#›</a:t>
            </a:fld>
            <a:endParaRPr lang="en-US"/>
          </a:p>
        </p:txBody>
      </p:sp>
      <p:sp>
        <p:nvSpPr>
          <p:cNvPr id="6" name="Date Placeholder 8"/>
          <p:cNvSpPr>
            <a:spLocks noGrp="1"/>
          </p:cNvSpPr>
          <p:nvPr>
            <p:ph type="dt" sz="half" idx="11"/>
          </p:nvPr>
        </p:nvSpPr>
        <p:spPr/>
        <p:txBody>
          <a:bodyPr/>
          <a:lstStyle>
            <a:lvl1pPr>
              <a:defRPr/>
            </a:lvl1pPr>
          </a:lstStyle>
          <a:p>
            <a:pPr>
              <a:defRPr/>
            </a:pPr>
            <a:fld id="{6250B749-38EE-44D8-B8CF-CA60C2ADC4B3}" type="datetimeFigureOut">
              <a:rPr lang="en-US"/>
              <a:pPr>
                <a:defRPr/>
              </a:pPr>
              <a:t>5/15/2015</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772614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11" name="Title 1"/>
          <p:cNvSpPr>
            <a:spLocks noGrp="1"/>
          </p:cNvSpPr>
          <p:nvPr>
            <p:ph type="title"/>
          </p:nvPr>
        </p:nvSpPr>
        <p:spPr>
          <a:xfrm>
            <a:off x="5181600" y="1676400"/>
            <a:ext cx="2514600" cy="1875972"/>
          </a:xfrm>
        </p:spPr>
        <p:txBody>
          <a:bodyPr anchor="b"/>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04185704-0B76-4EAC-8476-92B9827DAEC1}" type="slidenum">
              <a:rPr lang="en-US"/>
              <a:pPr>
                <a:defRPr/>
              </a:pPr>
              <a:t>‹#›</a:t>
            </a:fld>
            <a:endParaRPr lang="en-US"/>
          </a:p>
        </p:txBody>
      </p:sp>
      <p:sp>
        <p:nvSpPr>
          <p:cNvPr id="6" name="Date Placeholder 8"/>
          <p:cNvSpPr>
            <a:spLocks noGrp="1"/>
          </p:cNvSpPr>
          <p:nvPr>
            <p:ph type="dt" sz="half" idx="11"/>
          </p:nvPr>
        </p:nvSpPr>
        <p:spPr/>
        <p:txBody>
          <a:bodyPr/>
          <a:lstStyle>
            <a:lvl1pPr>
              <a:defRPr/>
            </a:lvl1pPr>
          </a:lstStyle>
          <a:p>
            <a:pPr>
              <a:defRPr/>
            </a:pPr>
            <a:fld id="{2D1DC074-944C-4643-917A-866C562831A7}" type="datetimeFigureOut">
              <a:rPr lang="en-US"/>
              <a:pPr>
                <a:defRPr/>
              </a:pPr>
              <a:t>5/15/2015</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78522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1" descr="sphere2.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8823325" y="0"/>
            <a:ext cx="320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457200"/>
            <a:ext cx="36576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fontAlgn="auto">
              <a:spcBef>
                <a:spcPts val="0"/>
              </a:spcBef>
              <a:spcAft>
                <a:spcPts val="0"/>
              </a:spcAft>
              <a:defRPr sz="1050">
                <a:solidFill>
                  <a:schemeClr val="tx1">
                    <a:lumMod val="50000"/>
                    <a:lumOff val="50000"/>
                  </a:schemeClr>
                </a:solidFill>
                <a:latin typeface="+mn-lt"/>
                <a:cs typeface="+mn-cs"/>
              </a:defRPr>
            </a:lvl1pPr>
          </a:lstStyle>
          <a:p>
            <a:pPr>
              <a:defRPr/>
            </a:pPr>
            <a:fld id="{8B683B4F-2897-40F0-80B7-D34F3F2CAAE8}" type="slidenum">
              <a:rPr lang="en-US"/>
              <a:pPr>
                <a:defRPr/>
              </a:pPr>
              <a:t>‹#›</a:t>
            </a:fld>
            <a:endParaRPr lang="en-US"/>
          </a:p>
        </p:txBody>
      </p:sp>
      <p:sp>
        <p:nvSpPr>
          <p:cNvPr id="9" name="Date Placeholder 8"/>
          <p:cNvSpPr>
            <a:spLocks noGrp="1"/>
          </p:cNvSpPr>
          <p:nvPr>
            <p:ph type="dt" sz="half" idx="2"/>
          </p:nvPr>
        </p:nvSpPr>
        <p:spPr>
          <a:xfrm>
            <a:off x="4876800" y="6426200"/>
            <a:ext cx="2819400" cy="127000"/>
          </a:xfrm>
          <a:prstGeom prst="rect">
            <a:avLst/>
          </a:prstGeom>
        </p:spPr>
        <p:txBody>
          <a:bodyPr vert="horz" lIns="91440" tIns="45720" rIns="91440" bIns="45720" rtlCol="0" anchor="ctr"/>
          <a:lstStyle>
            <a:lvl1pPr algn="r" fontAlgn="auto">
              <a:spcBef>
                <a:spcPts val="0"/>
              </a:spcBef>
              <a:spcAft>
                <a:spcPts val="0"/>
              </a:spcAft>
              <a:defRPr sz="1050">
                <a:solidFill>
                  <a:schemeClr val="tx1">
                    <a:lumMod val="50000"/>
                    <a:lumOff val="50000"/>
                  </a:schemeClr>
                </a:solidFill>
                <a:latin typeface="+mn-lt"/>
                <a:cs typeface="+mn-cs"/>
              </a:defRPr>
            </a:lvl1pPr>
          </a:lstStyle>
          <a:p>
            <a:pPr>
              <a:defRPr/>
            </a:pPr>
            <a:fld id="{55D2A4EF-620B-4D79-A87F-6F8A5B003CF9}" type="datetimeFigureOut">
              <a:rPr lang="en-US"/>
              <a:pPr>
                <a:defRPr/>
              </a:pPr>
              <a:t>5/15/2015</a:t>
            </a:fld>
            <a:endParaRPr lang="en-US"/>
          </a:p>
        </p:txBody>
      </p:sp>
      <p:sp>
        <p:nvSpPr>
          <p:cNvPr id="10" name="Footer Placeholder 9"/>
          <p:cNvSpPr>
            <a:spLocks noGrp="1"/>
          </p:cNvSpPr>
          <p:nvPr>
            <p:ph type="ftr" sz="quarter" idx="3"/>
          </p:nvPr>
        </p:nvSpPr>
        <p:spPr>
          <a:xfrm>
            <a:off x="4875213" y="6296025"/>
            <a:ext cx="2820987" cy="152400"/>
          </a:xfrm>
          <a:prstGeom prst="rect">
            <a:avLst/>
          </a:prstGeom>
        </p:spPr>
        <p:txBody>
          <a:bodyPr vert="horz" lIns="91440" tIns="45720" rIns="91440" bIns="45720" rtlCol="0" anchor="b"/>
          <a:lstStyle>
            <a:lvl1pPr algn="r" fontAlgn="auto">
              <a:spcBef>
                <a:spcPts val="0"/>
              </a:spcBef>
              <a:spcAft>
                <a:spcPts val="0"/>
              </a:spcAft>
              <a:defRPr sz="1050">
                <a:solidFill>
                  <a:schemeClr val="tx1"/>
                </a:solidFill>
                <a:latin typeface="+mn-lt"/>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0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r" rtl="0" eaLnBrk="0" fontAlgn="base" hangingPunct="0">
        <a:spcBef>
          <a:spcPct val="0"/>
        </a:spcBef>
        <a:spcAft>
          <a:spcPct val="0"/>
        </a:spcAft>
        <a:defRPr sz="2800" kern="1200">
          <a:gradFill>
            <a:gsLst>
              <a:gs pos="0">
                <a:schemeClr val="tx1">
                  <a:lumMod val="50000"/>
                </a:schemeClr>
              </a:gs>
              <a:gs pos="61000">
                <a:schemeClr val="tx1"/>
              </a:gs>
            </a:gsLst>
            <a:lin ang="5400000" scaled="0"/>
          </a:gradFill>
          <a:latin typeface="+mj-lt"/>
          <a:ea typeface="+mj-ea"/>
          <a:cs typeface="+mj-cs"/>
        </a:defRPr>
      </a:lvl1pPr>
      <a:lvl2pPr algn="r" rtl="0" eaLnBrk="0" fontAlgn="base" hangingPunct="0">
        <a:spcBef>
          <a:spcPct val="0"/>
        </a:spcBef>
        <a:spcAft>
          <a:spcPct val="0"/>
        </a:spcAft>
        <a:defRPr sz="2800">
          <a:solidFill>
            <a:schemeClr val="tx1"/>
          </a:solidFill>
          <a:latin typeface="Calibri" pitchFamily="34" charset="0"/>
        </a:defRPr>
      </a:lvl2pPr>
      <a:lvl3pPr algn="r" rtl="0" eaLnBrk="0" fontAlgn="base" hangingPunct="0">
        <a:spcBef>
          <a:spcPct val="0"/>
        </a:spcBef>
        <a:spcAft>
          <a:spcPct val="0"/>
        </a:spcAft>
        <a:defRPr sz="2800">
          <a:solidFill>
            <a:schemeClr val="tx1"/>
          </a:solidFill>
          <a:latin typeface="Calibri" pitchFamily="34" charset="0"/>
        </a:defRPr>
      </a:lvl3pPr>
      <a:lvl4pPr algn="r" rtl="0" eaLnBrk="0" fontAlgn="base" hangingPunct="0">
        <a:spcBef>
          <a:spcPct val="0"/>
        </a:spcBef>
        <a:spcAft>
          <a:spcPct val="0"/>
        </a:spcAft>
        <a:defRPr sz="2800">
          <a:solidFill>
            <a:schemeClr val="tx1"/>
          </a:solidFill>
          <a:latin typeface="Calibri" pitchFamily="34" charset="0"/>
        </a:defRPr>
      </a:lvl4pPr>
      <a:lvl5pPr algn="r" rtl="0" eaLnBrk="0" fontAlgn="base" hangingPunct="0">
        <a:spcBef>
          <a:spcPct val="0"/>
        </a:spcBef>
        <a:spcAft>
          <a:spcPct val="0"/>
        </a:spcAft>
        <a:defRPr sz="2800">
          <a:solidFill>
            <a:schemeClr val="tx1"/>
          </a:solidFill>
          <a:latin typeface="Calibri" pitchFamily="34" charset="0"/>
        </a:defRPr>
      </a:lvl5pPr>
      <a:lvl6pPr marL="457200" algn="r" rtl="0" fontAlgn="base">
        <a:spcBef>
          <a:spcPct val="0"/>
        </a:spcBef>
        <a:spcAft>
          <a:spcPct val="0"/>
        </a:spcAft>
        <a:defRPr sz="2800">
          <a:solidFill>
            <a:schemeClr val="tx1"/>
          </a:solidFill>
          <a:latin typeface="Calibri" pitchFamily="34" charset="0"/>
        </a:defRPr>
      </a:lvl6pPr>
      <a:lvl7pPr marL="914400" algn="r" rtl="0" fontAlgn="base">
        <a:spcBef>
          <a:spcPct val="0"/>
        </a:spcBef>
        <a:spcAft>
          <a:spcPct val="0"/>
        </a:spcAft>
        <a:defRPr sz="2800">
          <a:solidFill>
            <a:schemeClr val="tx1"/>
          </a:solidFill>
          <a:latin typeface="Calibri" pitchFamily="34" charset="0"/>
        </a:defRPr>
      </a:lvl7pPr>
      <a:lvl8pPr marL="1371600" algn="r" rtl="0" fontAlgn="base">
        <a:spcBef>
          <a:spcPct val="0"/>
        </a:spcBef>
        <a:spcAft>
          <a:spcPct val="0"/>
        </a:spcAft>
        <a:defRPr sz="2800">
          <a:solidFill>
            <a:schemeClr val="tx1"/>
          </a:solidFill>
          <a:latin typeface="Calibri" pitchFamily="34" charset="0"/>
        </a:defRPr>
      </a:lvl8pPr>
      <a:lvl9pPr marL="1828800" algn="r" rtl="0" fontAlgn="base">
        <a:spcBef>
          <a:spcPct val="0"/>
        </a:spcBef>
        <a:spcAft>
          <a:spcPct val="0"/>
        </a:spcAft>
        <a:defRPr sz="2800">
          <a:solidFill>
            <a:schemeClr val="tx1"/>
          </a:solidFill>
          <a:latin typeface="Calibri" pitchFamily="34" charset="0"/>
        </a:defRPr>
      </a:lvl9pPr>
    </p:titleStyle>
    <p:bodyStyle>
      <a:lvl1pPr marL="182563" indent="-182563" algn="l" rtl="0" eaLnBrk="0" fontAlgn="base" hangingPunct="0">
        <a:spcBef>
          <a:spcPct val="20000"/>
        </a:spcBef>
        <a:spcAft>
          <a:spcPct val="0"/>
        </a:spcAft>
        <a:buClr>
          <a:srgbClr val="7F7F7F"/>
        </a:buClr>
        <a:buFont typeface="Wingdings" pitchFamily="2" charset="2"/>
        <a:buChar char="§"/>
        <a:defRPr kern="1200">
          <a:solidFill>
            <a:srgbClr val="000000"/>
          </a:solidFill>
          <a:latin typeface="+mn-lt"/>
          <a:ea typeface="+mn-ea"/>
          <a:cs typeface="+mn-cs"/>
        </a:defRPr>
      </a:lvl1pPr>
      <a:lvl2pPr marL="411163" indent="-182563" algn="l" rtl="0" eaLnBrk="0" fontAlgn="base" hangingPunct="0">
        <a:spcBef>
          <a:spcPct val="20000"/>
        </a:spcBef>
        <a:spcAft>
          <a:spcPct val="0"/>
        </a:spcAft>
        <a:buClr>
          <a:srgbClr val="7F7F7F"/>
        </a:buClr>
        <a:buFont typeface="Wingdings" pitchFamily="2" charset="2"/>
        <a:buChar char="§"/>
        <a:defRPr sz="1400" kern="1200">
          <a:solidFill>
            <a:srgbClr val="000000"/>
          </a:solidFill>
          <a:latin typeface="+mn-lt"/>
          <a:ea typeface="+mn-ea"/>
          <a:cs typeface="+mn-cs"/>
        </a:defRPr>
      </a:lvl2pPr>
      <a:lvl3pPr marL="593725" indent="-182563" algn="l" rtl="0" eaLnBrk="0" fontAlgn="base" hangingPunct="0">
        <a:spcBef>
          <a:spcPct val="20000"/>
        </a:spcBef>
        <a:spcAft>
          <a:spcPct val="0"/>
        </a:spcAft>
        <a:buClr>
          <a:srgbClr val="7F7F7F"/>
        </a:buClr>
        <a:buFont typeface="Wingdings" pitchFamily="2" charset="2"/>
        <a:buChar char="§"/>
        <a:defRPr sz="1400" kern="1200">
          <a:solidFill>
            <a:srgbClr val="000000"/>
          </a:solidFill>
          <a:latin typeface="+mn-lt"/>
          <a:ea typeface="+mn-ea"/>
          <a:cs typeface="+mn-cs"/>
        </a:defRPr>
      </a:lvl3pPr>
      <a:lvl4pPr marL="776288" indent="-182563" algn="l" rtl="0" eaLnBrk="0" fontAlgn="base" hangingPunct="0">
        <a:spcBef>
          <a:spcPct val="20000"/>
        </a:spcBef>
        <a:spcAft>
          <a:spcPct val="0"/>
        </a:spcAft>
        <a:buClr>
          <a:srgbClr val="7F7F7F"/>
        </a:buClr>
        <a:buFont typeface="Wingdings" pitchFamily="2" charset="2"/>
        <a:buChar char="§"/>
        <a:defRPr sz="1400" kern="1200">
          <a:solidFill>
            <a:srgbClr val="000000"/>
          </a:solidFill>
          <a:latin typeface="+mn-lt"/>
          <a:ea typeface="+mn-ea"/>
          <a:cs typeface="+mn-cs"/>
        </a:defRPr>
      </a:lvl4pPr>
      <a:lvl5pPr marL="958850" indent="-182563" algn="l" rtl="0" eaLnBrk="0" fontAlgn="base" hangingPunct="0">
        <a:spcBef>
          <a:spcPct val="20000"/>
        </a:spcBef>
        <a:spcAft>
          <a:spcPct val="0"/>
        </a:spcAft>
        <a:buClr>
          <a:srgbClr val="7F7F7F"/>
        </a:buClr>
        <a:buFont typeface="Wingdings" pitchFamily="2" charset="2"/>
        <a:buChar char="§"/>
        <a:defRPr sz="1400" kern="1200">
          <a:solidFill>
            <a:srgbClr val="000000"/>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idx="1"/>
          </p:nvPr>
        </p:nvSpPr>
        <p:spPr>
          <a:xfrm>
            <a:off x="228600" y="2057400"/>
            <a:ext cx="6629400" cy="4724400"/>
          </a:xfrm>
        </p:spPr>
        <p:txBody>
          <a:bodyPr>
            <a:normAutofit fontScale="92500" lnSpcReduction="10000"/>
          </a:bodyPr>
          <a:lstStyle/>
          <a:p>
            <a:pPr algn="l" eaLnBrk="1" hangingPunct="1">
              <a:defRPr/>
            </a:pPr>
            <a:r>
              <a:rPr lang="en-US" sz="2000" b="1" dirty="0" smtClean="0">
                <a:solidFill>
                  <a:schemeClr val="tx1"/>
                </a:solidFill>
                <a:latin typeface="Adobe Garamond Pro Bold" pitchFamily="18" charset="0"/>
              </a:rPr>
              <a:t>Moderator</a:t>
            </a: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Christopher Merle </a:t>
            </a:r>
          </a:p>
          <a:p>
            <a:pPr algn="l" eaLnBrk="1" hangingPunct="1">
              <a:defRPr/>
            </a:pP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School </a:t>
            </a:r>
            <a:r>
              <a:rPr lang="en-US" sz="2000" dirty="0">
                <a:solidFill>
                  <a:schemeClr val="tx1"/>
                </a:solidFill>
                <a:latin typeface="Adobe Garamond Pro Bold" pitchFamily="18" charset="0"/>
              </a:rPr>
              <a:t>Counseling </a:t>
            </a:r>
            <a:r>
              <a:rPr lang="en-US" sz="2000" dirty="0" smtClean="0">
                <a:solidFill>
                  <a:schemeClr val="tx1"/>
                </a:solidFill>
                <a:latin typeface="Adobe Garamond Pro Bold" pitchFamily="18" charset="0"/>
              </a:rPr>
              <a:t>Department Chair 			Lincoln </a:t>
            </a:r>
            <a:r>
              <a:rPr lang="en-US" sz="2000" dirty="0">
                <a:solidFill>
                  <a:schemeClr val="tx1"/>
                </a:solidFill>
                <a:latin typeface="Adobe Garamond Pro Bold" pitchFamily="18" charset="0"/>
              </a:rPr>
              <a:t>Park High </a:t>
            </a:r>
            <a:r>
              <a:rPr lang="en-US" sz="2000" dirty="0" smtClean="0">
                <a:solidFill>
                  <a:schemeClr val="tx1"/>
                </a:solidFill>
                <a:latin typeface="Adobe Garamond Pro Bold" pitchFamily="18" charset="0"/>
              </a:rPr>
              <a:t>School</a:t>
            </a:r>
          </a:p>
          <a:p>
            <a:pPr algn="l" eaLnBrk="1" hangingPunct="1">
              <a:defRPr/>
            </a:pPr>
            <a:endParaRPr lang="en-US" sz="2000" dirty="0" smtClean="0">
              <a:solidFill>
                <a:schemeClr val="tx1"/>
              </a:solidFill>
              <a:latin typeface="Adobe Garamond Pro Bold" pitchFamily="18" charset="0"/>
            </a:endParaRPr>
          </a:p>
          <a:p>
            <a:pPr algn="l" eaLnBrk="1" hangingPunct="1">
              <a:defRPr/>
            </a:pPr>
            <a:r>
              <a:rPr lang="en-US" sz="2000" b="1" dirty="0" smtClean="0">
                <a:solidFill>
                  <a:schemeClr val="tx1"/>
                </a:solidFill>
                <a:latin typeface="Adobe Garamond Pro Bold" pitchFamily="18" charset="0"/>
              </a:rPr>
              <a:t>Presenters</a:t>
            </a: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a:t>
            </a:r>
            <a:r>
              <a:rPr lang="en-US" sz="2000" dirty="0" err="1" smtClean="0">
                <a:solidFill>
                  <a:schemeClr val="tx1"/>
                </a:solidFill>
                <a:latin typeface="Adobe Garamond Pro Bold" pitchFamily="18" charset="0"/>
              </a:rPr>
              <a:t>Alesia</a:t>
            </a:r>
            <a:r>
              <a:rPr lang="en-US" sz="2000" dirty="0" smtClean="0">
                <a:solidFill>
                  <a:schemeClr val="tx1"/>
                </a:solidFill>
                <a:latin typeface="Adobe Garamond Pro Bold" pitchFamily="18" charset="0"/>
              </a:rPr>
              <a:t> </a:t>
            </a:r>
            <a:r>
              <a:rPr lang="en-US" sz="2000" dirty="0" err="1">
                <a:solidFill>
                  <a:schemeClr val="tx1"/>
                </a:solidFill>
                <a:latin typeface="Adobe Garamond Pro Bold" pitchFamily="18" charset="0"/>
              </a:rPr>
              <a:t>Margetis</a:t>
            </a:r>
            <a:r>
              <a:rPr lang="en-US" sz="2000" dirty="0">
                <a:solidFill>
                  <a:schemeClr val="tx1"/>
                </a:solidFill>
                <a:latin typeface="Adobe Garamond Pro Bold" pitchFamily="18" charset="0"/>
              </a:rPr>
              <a:t>, </a:t>
            </a:r>
            <a:endParaRPr lang="en-US" sz="2000" dirty="0" smtClean="0">
              <a:solidFill>
                <a:schemeClr val="tx1"/>
              </a:solidFill>
              <a:latin typeface="Adobe Garamond Pro Bold" pitchFamily="18" charset="0"/>
            </a:endParaRPr>
          </a:p>
          <a:p>
            <a:pPr algn="l" eaLnBrk="1" hangingPunct="1">
              <a:defRPr/>
            </a:pP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Counseling </a:t>
            </a:r>
            <a:r>
              <a:rPr lang="en-US" sz="2000" dirty="0">
                <a:solidFill>
                  <a:schemeClr val="tx1"/>
                </a:solidFill>
                <a:latin typeface="Adobe Garamond Pro Bold" pitchFamily="18" charset="0"/>
              </a:rPr>
              <a:t>Department </a:t>
            </a:r>
            <a:r>
              <a:rPr lang="en-US" sz="2000" dirty="0" smtClean="0">
                <a:solidFill>
                  <a:schemeClr val="tx1"/>
                </a:solidFill>
                <a:latin typeface="Adobe Garamond Pro Bold" pitchFamily="18" charset="0"/>
              </a:rPr>
              <a:t>Chair</a:t>
            </a: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Highland </a:t>
            </a:r>
            <a:r>
              <a:rPr lang="en-US" sz="2000" dirty="0">
                <a:solidFill>
                  <a:schemeClr val="tx1"/>
                </a:solidFill>
                <a:latin typeface="Adobe Garamond Pro Bold" pitchFamily="18" charset="0"/>
              </a:rPr>
              <a:t>Park High </a:t>
            </a:r>
            <a:r>
              <a:rPr lang="en-US" sz="2000" dirty="0" smtClean="0">
                <a:solidFill>
                  <a:schemeClr val="tx1"/>
                </a:solidFill>
                <a:latin typeface="Adobe Garamond Pro Bold" pitchFamily="18" charset="0"/>
              </a:rPr>
              <a:t>School</a:t>
            </a:r>
          </a:p>
          <a:p>
            <a:pPr algn="l" eaLnBrk="1" hangingPunct="1">
              <a:defRPr/>
            </a:pPr>
            <a:endParaRPr lang="en-US" sz="2000" dirty="0">
              <a:solidFill>
                <a:schemeClr val="tx1"/>
              </a:solidFill>
              <a:latin typeface="Adobe Garamond Pro Bold" pitchFamily="18" charset="0"/>
            </a:endParaRPr>
          </a:p>
          <a:p>
            <a:pPr algn="l" eaLnBrk="1" hangingPunct="1">
              <a:defRPr/>
            </a:pPr>
            <a:r>
              <a:rPr lang="en-US" sz="2000" dirty="0" smtClean="0">
                <a:solidFill>
                  <a:schemeClr val="tx1"/>
                </a:solidFill>
                <a:latin typeface="Adobe Garamond Pro Bold" pitchFamily="18" charset="0"/>
              </a:rPr>
              <a:t>		Stephen Murray</a:t>
            </a:r>
          </a:p>
          <a:p>
            <a:pPr algn="l" eaLnBrk="1" hangingPunct="1">
              <a:defRPr/>
            </a:pP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Director </a:t>
            </a:r>
            <a:r>
              <a:rPr lang="en-US" sz="2000" dirty="0">
                <a:solidFill>
                  <a:schemeClr val="tx1"/>
                </a:solidFill>
                <a:latin typeface="Adobe Garamond Pro Bold" pitchFamily="18" charset="0"/>
              </a:rPr>
              <a:t>of </a:t>
            </a:r>
            <a:r>
              <a:rPr lang="en-US" sz="2000" dirty="0" smtClean="0">
                <a:solidFill>
                  <a:schemeClr val="tx1"/>
                </a:solidFill>
                <a:latin typeface="Adobe Garamond Pro Bold" pitchFamily="18" charset="0"/>
              </a:rPr>
              <a:t>Counseling</a:t>
            </a:r>
          </a:p>
          <a:p>
            <a:pPr algn="l" eaLnBrk="1" hangingPunct="1">
              <a:defRPr/>
            </a:pP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Notre </a:t>
            </a:r>
            <a:r>
              <a:rPr lang="en-US" sz="2000" dirty="0">
                <a:solidFill>
                  <a:schemeClr val="tx1"/>
                </a:solidFill>
                <a:latin typeface="Adobe Garamond Pro Bold" pitchFamily="18" charset="0"/>
              </a:rPr>
              <a:t>Dame </a:t>
            </a:r>
            <a:r>
              <a:rPr lang="en-US" sz="2000" dirty="0" smtClean="0">
                <a:solidFill>
                  <a:schemeClr val="tx1"/>
                </a:solidFill>
                <a:latin typeface="Adobe Garamond Pro Bold" pitchFamily="18" charset="0"/>
              </a:rPr>
              <a:t>College Prep</a:t>
            </a:r>
          </a:p>
          <a:p>
            <a:pPr algn="l" eaLnBrk="1" hangingPunct="1">
              <a:defRPr/>
            </a:pPr>
            <a:endParaRPr lang="en-US" sz="2000" dirty="0">
              <a:solidFill>
                <a:schemeClr val="tx1"/>
              </a:solidFill>
              <a:latin typeface="Adobe Garamond Pro Bold" pitchFamily="18" charset="0"/>
            </a:endParaRPr>
          </a:p>
          <a:p>
            <a:pPr algn="l" eaLnBrk="1" hangingPunct="1">
              <a:defRPr/>
            </a:pPr>
            <a:r>
              <a:rPr lang="en-US" sz="2000" dirty="0" smtClean="0">
                <a:solidFill>
                  <a:schemeClr val="tx1"/>
                </a:solidFill>
                <a:latin typeface="Adobe Garamond Pro Bold" pitchFamily="18" charset="0"/>
              </a:rPr>
              <a:t>		Tracy </a:t>
            </a:r>
            <a:r>
              <a:rPr lang="en-US" sz="2000" dirty="0" err="1" smtClean="0">
                <a:solidFill>
                  <a:schemeClr val="tx1"/>
                </a:solidFill>
                <a:latin typeface="Adobe Garamond Pro Bold" pitchFamily="18" charset="0"/>
              </a:rPr>
              <a:t>Thurwanger</a:t>
            </a:r>
            <a:r>
              <a:rPr lang="en-US" sz="2000" dirty="0" smtClean="0">
                <a:solidFill>
                  <a:schemeClr val="tx1"/>
                </a:solidFill>
                <a:latin typeface="Adobe Garamond Pro Bold" pitchFamily="18" charset="0"/>
              </a:rPr>
              <a:t> </a:t>
            </a:r>
          </a:p>
          <a:p>
            <a:pPr algn="l" eaLnBrk="1" hangingPunct="1">
              <a:defRPr/>
            </a:pP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Assistant </a:t>
            </a:r>
            <a:r>
              <a:rPr lang="en-US" sz="2000" dirty="0">
                <a:solidFill>
                  <a:schemeClr val="tx1"/>
                </a:solidFill>
                <a:latin typeface="Adobe Garamond Pro Bold" pitchFamily="18" charset="0"/>
              </a:rPr>
              <a:t>Principal for Student </a:t>
            </a:r>
            <a:r>
              <a:rPr lang="en-US" sz="2000" dirty="0" smtClean="0">
                <a:solidFill>
                  <a:schemeClr val="tx1"/>
                </a:solidFill>
                <a:latin typeface="Adobe Garamond Pro Bold" pitchFamily="18" charset="0"/>
              </a:rPr>
              <a:t>Services</a:t>
            </a:r>
          </a:p>
          <a:p>
            <a:pPr algn="l" eaLnBrk="1" hangingPunct="1">
              <a:defRPr/>
            </a:pPr>
            <a:r>
              <a:rPr lang="en-US" sz="2000" dirty="0">
                <a:solidFill>
                  <a:schemeClr val="tx1"/>
                </a:solidFill>
                <a:latin typeface="Adobe Garamond Pro Bold" pitchFamily="18" charset="0"/>
              </a:rPr>
              <a:t>	</a:t>
            </a:r>
            <a:r>
              <a:rPr lang="en-US" sz="2000" dirty="0" smtClean="0">
                <a:solidFill>
                  <a:schemeClr val="tx1"/>
                </a:solidFill>
                <a:latin typeface="Adobe Garamond Pro Bold" pitchFamily="18" charset="0"/>
              </a:rPr>
              <a:t>	Plainfield </a:t>
            </a:r>
            <a:r>
              <a:rPr lang="en-US" sz="2000" dirty="0">
                <a:solidFill>
                  <a:schemeClr val="tx1"/>
                </a:solidFill>
                <a:latin typeface="Adobe Garamond Pro Bold" pitchFamily="18" charset="0"/>
              </a:rPr>
              <a:t>North High School</a:t>
            </a:r>
          </a:p>
          <a:p>
            <a:pPr eaLnBrk="1" hangingPunct="1">
              <a:defRPr/>
            </a:pPr>
            <a:endParaRPr lang="en-US" dirty="0" smtClean="0"/>
          </a:p>
        </p:txBody>
      </p:sp>
      <p:sp>
        <p:nvSpPr>
          <p:cNvPr id="2" name="Title 1"/>
          <p:cNvSpPr>
            <a:spLocks noGrp="1"/>
          </p:cNvSpPr>
          <p:nvPr>
            <p:ph type="title"/>
          </p:nvPr>
        </p:nvSpPr>
        <p:spPr>
          <a:xfrm>
            <a:off x="685800" y="304800"/>
            <a:ext cx="5715000" cy="1676400"/>
          </a:xfrm>
        </p:spPr>
        <p:txBody>
          <a:bodyPr anchor="t">
            <a:normAutofit/>
          </a:bodyPr>
          <a:lstStyle/>
          <a:p>
            <a:pPr algn="ctr" eaLnBrk="1" fontAlgn="auto" hangingPunct="1">
              <a:spcAft>
                <a:spcPts val="0"/>
              </a:spcAft>
              <a:defRPr/>
            </a:pPr>
            <a:r>
              <a:rPr lang="en-US" sz="4000" b="1" dirty="0"/>
              <a:t>High School Counselor Interviews - Part 1</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sz="4000" dirty="0" smtClean="0"/>
              <a:t>Questions?</a:t>
            </a:r>
            <a:endParaRPr lang="en-US" sz="4000" dirty="0"/>
          </a:p>
        </p:txBody>
      </p:sp>
      <p:sp>
        <p:nvSpPr>
          <p:cNvPr id="4" name="Text Placeholder 3"/>
          <p:cNvSpPr>
            <a:spLocks noGrp="1"/>
          </p:cNvSpPr>
          <p:nvPr>
            <p:ph type="body" sz="quarter" idx="13"/>
          </p:nvPr>
        </p:nvSpPr>
        <p:spPr>
          <a:xfrm>
            <a:off x="3657600" y="1143000"/>
            <a:ext cx="3048000" cy="4495800"/>
          </a:xfrm>
        </p:spPr>
        <p:txBody>
          <a:bodyPr anchor="ctr">
            <a:normAutofit/>
          </a:bodyPr>
          <a:lstStyle/>
          <a:p>
            <a:pPr algn="ctr"/>
            <a:r>
              <a:rPr lang="en-US" sz="4000" dirty="0" smtClean="0"/>
              <a:t>Questions?</a:t>
            </a:r>
            <a:endParaRPr lang="en-US" sz="4000" dirty="0"/>
          </a:p>
        </p:txBody>
      </p:sp>
      <p:pic>
        <p:nvPicPr>
          <p:cNvPr id="21506" name="Picture 2" descr="C:\Users\cmerle.INSTR\AppData\Local\Microsoft\Windows\Temporary Internet Files\Content.IE5\HJNBQDP1\questions-and-answers[1].jpg"/>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1485900"/>
            <a:ext cx="3657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08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33400"/>
            <a:ext cx="4648200" cy="1752600"/>
          </a:xfrm>
        </p:spPr>
        <p:txBody>
          <a:bodyPr anchor="t">
            <a:noAutofit/>
          </a:bodyPr>
          <a:lstStyle/>
          <a:p>
            <a:pPr algn="l" eaLnBrk="1" hangingPunct="1">
              <a:defRPr/>
            </a:pPr>
            <a:r>
              <a:rPr lang="en-US" sz="5400" dirty="0" smtClean="0"/>
              <a:t>Topics to be Covered:</a:t>
            </a:r>
            <a:endParaRPr lang="en-US" sz="5400" dirty="0"/>
          </a:p>
        </p:txBody>
      </p:sp>
      <p:sp>
        <p:nvSpPr>
          <p:cNvPr id="7" name="Text Placeholder 6"/>
          <p:cNvSpPr>
            <a:spLocks noGrp="1"/>
          </p:cNvSpPr>
          <p:nvPr>
            <p:ph type="body" sz="quarter" idx="13"/>
          </p:nvPr>
        </p:nvSpPr>
        <p:spPr>
          <a:xfrm>
            <a:off x="457200" y="2667000"/>
            <a:ext cx="5181600" cy="2746375"/>
          </a:xfrm>
        </p:spPr>
        <p:txBody>
          <a:bodyPr>
            <a:noAutofit/>
          </a:bodyPr>
          <a:lstStyle/>
          <a:p>
            <a:pPr marL="285750" indent="-285750" algn="l">
              <a:buFont typeface="Arial" pitchFamily="34" charset="0"/>
              <a:buChar char="•"/>
              <a:defRPr/>
            </a:pPr>
            <a:r>
              <a:rPr sz="3600" dirty="0">
                <a:solidFill>
                  <a:schemeClr val="tx1"/>
                </a:solidFill>
              </a:rPr>
              <a:t>Search Process</a:t>
            </a:r>
          </a:p>
          <a:p>
            <a:pPr marL="285750" indent="-285750" algn="l">
              <a:buFont typeface="Arial" pitchFamily="34" charset="0"/>
              <a:buChar char="•"/>
              <a:defRPr/>
            </a:pPr>
            <a:r>
              <a:rPr sz="3600" dirty="0">
                <a:solidFill>
                  <a:schemeClr val="tx1"/>
                </a:solidFill>
              </a:rPr>
              <a:t>Resumes</a:t>
            </a:r>
          </a:p>
          <a:p>
            <a:pPr marL="285750" indent="-285750" algn="l">
              <a:buFont typeface="Arial" pitchFamily="34" charset="0"/>
              <a:buChar char="•"/>
              <a:defRPr/>
            </a:pPr>
            <a:r>
              <a:rPr sz="3600" dirty="0">
                <a:solidFill>
                  <a:schemeClr val="tx1"/>
                </a:solidFill>
              </a:rPr>
              <a:t>Interview Strategies</a:t>
            </a:r>
          </a:p>
          <a:p>
            <a:pPr marL="285750" indent="-285750" algn="l">
              <a:buFont typeface="Arial" pitchFamily="34" charset="0"/>
              <a:buChar char="•"/>
              <a:defRPr/>
            </a:pPr>
            <a:r>
              <a:rPr sz="3600" dirty="0">
                <a:solidFill>
                  <a:schemeClr val="tx1"/>
                </a:solidFill>
              </a:rPr>
              <a:t>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6096000" cy="1752600"/>
          </a:xfrm>
        </p:spPr>
        <p:txBody>
          <a:bodyPr anchor="t"/>
          <a:lstStyle/>
          <a:p>
            <a:pPr algn="l" eaLnBrk="1" hangingPunct="1">
              <a:defRPr/>
            </a:pPr>
            <a:r>
              <a:rPr lang="en-US" dirty="0" smtClean="0"/>
              <a:t/>
            </a:r>
            <a:br>
              <a:rPr lang="en-US" dirty="0" smtClean="0"/>
            </a:br>
            <a:r>
              <a:rPr lang="en-US" dirty="0"/>
              <a:t/>
            </a:r>
            <a:br>
              <a:rPr lang="en-US" dirty="0"/>
            </a:br>
            <a:r>
              <a:rPr lang="en-US" sz="3600" dirty="0" smtClean="0"/>
              <a:t>Chicago Public Schools</a:t>
            </a:r>
            <a:endParaRPr lang="en-US" sz="3600" dirty="0"/>
          </a:p>
        </p:txBody>
      </p:sp>
      <p:sp>
        <p:nvSpPr>
          <p:cNvPr id="3" name="Text Placeholder 2"/>
          <p:cNvSpPr>
            <a:spLocks noGrp="1"/>
          </p:cNvSpPr>
          <p:nvPr>
            <p:ph type="body" sz="quarter" idx="13"/>
          </p:nvPr>
        </p:nvSpPr>
        <p:spPr>
          <a:xfrm>
            <a:off x="457200" y="3578225"/>
            <a:ext cx="5791200" cy="3127375"/>
          </a:xfrm>
        </p:spPr>
        <p:txBody>
          <a:bodyPr>
            <a:normAutofit fontScale="92500"/>
          </a:bodyPr>
          <a:lstStyle/>
          <a:p>
            <a:pPr marL="285750" indent="-285750" algn="l">
              <a:buFont typeface="Arial" pitchFamily="34" charset="0"/>
              <a:buChar char="•"/>
              <a:defRPr/>
            </a:pPr>
            <a:r>
              <a:rPr sz="3200" dirty="0">
                <a:solidFill>
                  <a:schemeClr val="tx1"/>
                </a:solidFill>
              </a:rPr>
              <a:t>Cps.edu/careers</a:t>
            </a:r>
          </a:p>
          <a:p>
            <a:pPr marL="696913" lvl="1" indent="-285750">
              <a:buFont typeface="Arial" pitchFamily="34" charset="0"/>
              <a:buChar char="•"/>
              <a:defRPr/>
            </a:pPr>
            <a:r>
              <a:rPr lang="en-US" sz="3200" dirty="0" smtClean="0">
                <a:solidFill>
                  <a:schemeClr val="tx1"/>
                </a:solidFill>
              </a:rPr>
              <a:t>Find a job opening and fill out the general CPS Application</a:t>
            </a:r>
          </a:p>
          <a:p>
            <a:pPr marL="696913" lvl="1" indent="-285750">
              <a:buFont typeface="Arial" pitchFamily="34" charset="0"/>
              <a:buChar char="•"/>
              <a:defRPr/>
            </a:pPr>
            <a:r>
              <a:rPr lang="en-US" sz="3200" dirty="0" smtClean="0">
                <a:solidFill>
                  <a:schemeClr val="tx1"/>
                </a:solidFill>
              </a:rPr>
              <a:t>Different Schools have different procedures, but all must have CPS application</a:t>
            </a:r>
          </a:p>
          <a:p>
            <a:pPr lvl="1" indent="0">
              <a:buFont typeface="Wingdings" pitchFamily="2" charset="2"/>
              <a:buNone/>
              <a:defRPr/>
            </a:pPr>
            <a:endParaRPr lang="en-US" sz="3200" dirty="0" smtClean="0">
              <a:solidFill>
                <a:schemeClr val="tx1"/>
              </a:solidFill>
            </a:endParaRPr>
          </a:p>
          <a:p>
            <a:pPr marL="696913" lvl="1" indent="-285750">
              <a:buFont typeface="Arial" pitchFamily="34" charset="0"/>
              <a:buChar char="•"/>
              <a:defRPr/>
            </a:pPr>
            <a:endParaRPr lang="en-US" sz="3200" dirty="0" smtClean="0">
              <a:solidFill>
                <a:schemeClr val="tx1"/>
              </a:solidFill>
            </a:endParaRPr>
          </a:p>
          <a:p>
            <a:pPr marL="285750" indent="-285750">
              <a:buFont typeface="Arial" pitchFamily="34" charset="0"/>
              <a:buChar char="•"/>
              <a:defRPr/>
            </a:pPr>
            <a:endParaRPr sz="3200" dirty="0">
              <a:solidFill>
                <a:schemeClr val="tx1"/>
              </a:solidFill>
            </a:endParaRPr>
          </a:p>
          <a:p>
            <a:pPr marL="696913" lvl="1" indent="-285750">
              <a:buFont typeface="Arial" pitchFamily="34" charset="0"/>
              <a:buChar char="•"/>
              <a:defRPr/>
            </a:pPr>
            <a:endParaRPr lang="en-US" sz="3200" dirty="0" smtClean="0">
              <a:solidFill>
                <a:schemeClr val="tx1"/>
              </a:solidFill>
            </a:endParaRPr>
          </a:p>
        </p:txBody>
      </p:sp>
      <p:pic>
        <p:nvPicPr>
          <p:cNvPr id="61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9400"/>
            <a:ext cx="4114800" cy="191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5867400" cy="1219200"/>
          </a:xfrm>
        </p:spPr>
        <p:txBody>
          <a:bodyPr>
            <a:normAutofit fontScale="90000"/>
          </a:bodyPr>
          <a:lstStyle/>
          <a:p>
            <a:pPr algn="l">
              <a:defRPr/>
            </a:pPr>
            <a:r>
              <a:rPr lang="en-US" sz="4400" dirty="0" smtClean="0"/>
              <a:t>School Search Process</a:t>
            </a:r>
            <a:br>
              <a:rPr lang="en-US" sz="4400" dirty="0" smtClean="0"/>
            </a:br>
            <a:r>
              <a:rPr lang="en-US" sz="4400" dirty="0" smtClean="0"/>
              <a:t>- Tracy </a:t>
            </a:r>
            <a:r>
              <a:rPr lang="en-US" sz="4400" dirty="0" err="1" smtClean="0"/>
              <a:t>Thurwanger</a:t>
            </a:r>
            <a:endParaRPr lang="en-US" sz="4400" dirty="0"/>
          </a:p>
        </p:txBody>
      </p:sp>
      <p:sp>
        <p:nvSpPr>
          <p:cNvPr id="3" name="Text Placeholder 2"/>
          <p:cNvSpPr>
            <a:spLocks noGrp="1"/>
          </p:cNvSpPr>
          <p:nvPr>
            <p:ph type="body" sz="quarter" idx="13"/>
          </p:nvPr>
        </p:nvSpPr>
        <p:spPr>
          <a:xfrm>
            <a:off x="457200" y="2209800"/>
            <a:ext cx="5867400" cy="4191000"/>
          </a:xfrm>
        </p:spPr>
        <p:txBody>
          <a:bodyPr/>
          <a:lstStyle/>
          <a:p>
            <a:pPr marL="285750" indent="-285750" algn="l">
              <a:buFont typeface="Arial" panose="020B0604020202020204" pitchFamily="34" charset="0"/>
              <a:buChar char="•"/>
              <a:defRPr/>
            </a:pPr>
            <a:r>
              <a:rPr sz="2800" dirty="0">
                <a:solidFill>
                  <a:schemeClr val="tx1"/>
                </a:solidFill>
              </a:rPr>
              <a:t>Needs Assessment</a:t>
            </a:r>
          </a:p>
          <a:p>
            <a:pPr marL="285750" indent="-285750" algn="l">
              <a:buFont typeface="Arial" panose="020B0604020202020204" pitchFamily="34" charset="0"/>
              <a:buChar char="•"/>
              <a:defRPr/>
            </a:pPr>
            <a:r>
              <a:rPr sz="2800" dirty="0">
                <a:solidFill>
                  <a:schemeClr val="tx1"/>
                </a:solidFill>
              </a:rPr>
              <a:t>Job Description</a:t>
            </a:r>
          </a:p>
          <a:p>
            <a:pPr marL="285750" indent="-285750" algn="l">
              <a:buFont typeface="Arial" panose="020B0604020202020204" pitchFamily="34" charset="0"/>
              <a:buChar char="•"/>
              <a:defRPr/>
            </a:pPr>
            <a:r>
              <a:rPr sz="2800" dirty="0">
                <a:solidFill>
                  <a:schemeClr val="tx1"/>
                </a:solidFill>
              </a:rPr>
              <a:t>District Criteria</a:t>
            </a:r>
          </a:p>
          <a:p>
            <a:pPr marL="285750" indent="-285750" algn="l">
              <a:buFont typeface="Arial" panose="020B0604020202020204" pitchFamily="34" charset="0"/>
              <a:buChar char="•"/>
              <a:defRPr/>
            </a:pPr>
            <a:endParaRPr sz="1600" dirty="0"/>
          </a:p>
          <a:p>
            <a:pPr marL="285750" indent="-285750" algn="l">
              <a:buFont typeface="Arial" panose="020B0604020202020204" pitchFamily="34" charset="0"/>
              <a:buChar char="•"/>
              <a:defRPr/>
            </a:pPr>
            <a:endParaRPr dirty="0"/>
          </a:p>
          <a:p>
            <a:pPr lvl="1" indent="0">
              <a:buFont typeface="Wingdings" pitchFamily="2" charset="2"/>
              <a:buNone/>
              <a:defRPr/>
            </a:pPr>
            <a:endParaRPr lang="en-US" dirty="0" smtClean="0"/>
          </a:p>
          <a:p>
            <a:pPr marL="696913" lvl="1" indent="-285750">
              <a:buFont typeface="Arial" panose="020B0604020202020204" pitchFamily="34" charset="0"/>
              <a:buChar char="•"/>
              <a:defRPr/>
            </a:pPr>
            <a:endParaRPr lang="en-US" dirty="0" smtClean="0"/>
          </a:p>
          <a:p>
            <a:pPr lvl="2" indent="0">
              <a:buFont typeface="Wingdings" pitchFamily="2" charset="2"/>
              <a:buNone/>
              <a:defRPr/>
            </a:pPr>
            <a:endParaRPr lang="en-US" dirty="0" smtClean="0"/>
          </a:p>
        </p:txBody>
      </p:sp>
    </p:spTree>
    <p:extLst>
      <p:ext uri="{BB962C8B-B14F-4D97-AF65-F5344CB8AC3E}">
        <p14:creationId xmlns:p14="http://schemas.microsoft.com/office/powerpoint/2010/main" val="178979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5867400" cy="1143000"/>
          </a:xfrm>
        </p:spPr>
        <p:txBody>
          <a:bodyPr anchor="ctr">
            <a:noAutofit/>
          </a:bodyPr>
          <a:lstStyle/>
          <a:p>
            <a:pPr algn="l">
              <a:defRPr/>
            </a:pPr>
            <a:r>
              <a:rPr lang="en-US" sz="4000" dirty="0" smtClean="0"/>
              <a:t>School Search – </a:t>
            </a:r>
            <a:br>
              <a:rPr lang="en-US" sz="4000" dirty="0" smtClean="0"/>
            </a:br>
            <a:r>
              <a:rPr lang="en-US" sz="4000" dirty="0" smtClean="0"/>
              <a:t>Things to Do</a:t>
            </a:r>
            <a:endParaRPr lang="en-US" sz="4000" dirty="0"/>
          </a:p>
        </p:txBody>
      </p:sp>
      <p:sp>
        <p:nvSpPr>
          <p:cNvPr id="3" name="Text Placeholder 2"/>
          <p:cNvSpPr>
            <a:spLocks noGrp="1"/>
          </p:cNvSpPr>
          <p:nvPr>
            <p:ph type="body" sz="quarter" idx="13"/>
          </p:nvPr>
        </p:nvSpPr>
        <p:spPr>
          <a:xfrm>
            <a:off x="457200" y="2133600"/>
            <a:ext cx="5867400" cy="3429000"/>
          </a:xfrm>
        </p:spPr>
        <p:txBody>
          <a:bodyPr/>
          <a:lstStyle/>
          <a:p>
            <a:pPr marL="285750" indent="-285750" algn="l">
              <a:buFont typeface="Arial" panose="020B0604020202020204" pitchFamily="34" charset="0"/>
              <a:buChar char="•"/>
              <a:defRPr/>
            </a:pPr>
            <a:r>
              <a:rPr sz="2400" dirty="0">
                <a:solidFill>
                  <a:schemeClr val="tx1"/>
                </a:solidFill>
              </a:rPr>
              <a:t>Read the Job Description</a:t>
            </a:r>
          </a:p>
          <a:p>
            <a:pPr marL="285750" indent="-285750" algn="l">
              <a:buFont typeface="Arial" panose="020B0604020202020204" pitchFamily="34" charset="0"/>
              <a:buChar char="•"/>
              <a:defRPr/>
            </a:pPr>
            <a:r>
              <a:rPr sz="2400" dirty="0">
                <a:solidFill>
                  <a:schemeClr val="tx1"/>
                </a:solidFill>
              </a:rPr>
              <a:t>Accountability for content of your resume</a:t>
            </a:r>
          </a:p>
          <a:p>
            <a:pPr marL="285750" indent="-285750" algn="l">
              <a:buFont typeface="Arial" panose="020B0604020202020204" pitchFamily="34" charset="0"/>
              <a:buChar char="•"/>
              <a:defRPr/>
            </a:pPr>
            <a:r>
              <a:rPr sz="2400" dirty="0">
                <a:solidFill>
                  <a:schemeClr val="tx1"/>
                </a:solidFill>
              </a:rPr>
              <a:t>Google the location of the building</a:t>
            </a:r>
          </a:p>
          <a:p>
            <a:pPr marL="285750" indent="-285750" algn="l">
              <a:buFont typeface="Arial" panose="020B0604020202020204" pitchFamily="34" charset="0"/>
              <a:buChar char="•"/>
              <a:defRPr/>
            </a:pPr>
            <a:r>
              <a:rPr sz="2400" dirty="0">
                <a:solidFill>
                  <a:schemeClr val="tx1"/>
                </a:solidFill>
              </a:rPr>
              <a:t>Be prepared for a call</a:t>
            </a:r>
          </a:p>
          <a:p>
            <a:pPr marL="285750" indent="-285750" algn="l">
              <a:buFont typeface="Arial" panose="020B0604020202020204" pitchFamily="34" charset="0"/>
              <a:buChar char="•"/>
              <a:defRPr/>
            </a:pPr>
            <a:r>
              <a:rPr sz="2400" dirty="0">
                <a:solidFill>
                  <a:schemeClr val="tx1"/>
                </a:solidFill>
              </a:rPr>
              <a:t>Personality, personality, personality!</a:t>
            </a:r>
          </a:p>
          <a:p>
            <a:pPr marL="285750" indent="-285750" algn="l">
              <a:buFont typeface="Arial" panose="020B0604020202020204" pitchFamily="34" charset="0"/>
              <a:buChar char="•"/>
              <a:defRPr/>
            </a:pPr>
            <a:r>
              <a:rPr sz="2400" dirty="0">
                <a:solidFill>
                  <a:schemeClr val="tx1"/>
                </a:solidFill>
              </a:rPr>
              <a:t>Follow-up with email or letter</a:t>
            </a:r>
          </a:p>
          <a:p>
            <a:pPr algn="l">
              <a:defRPr/>
            </a:pPr>
            <a:endParaRPr dirty="0"/>
          </a:p>
          <a:p>
            <a:pPr marL="285750" indent="-285750" algn="l">
              <a:buFont typeface="Arial" panose="020B0604020202020204" pitchFamily="34" charset="0"/>
              <a:buChar char="•"/>
              <a:defRPr/>
            </a:pPr>
            <a:endParaRPr dirty="0"/>
          </a:p>
          <a:p>
            <a:pPr lvl="1" indent="0">
              <a:buFont typeface="Wingdings" pitchFamily="2" charset="2"/>
              <a:buNone/>
              <a:defRPr/>
            </a:pPr>
            <a:endParaRPr lang="en-US" dirty="0" smtClean="0"/>
          </a:p>
          <a:p>
            <a:pPr marL="696913" lvl="1" indent="-285750">
              <a:buFont typeface="Arial" panose="020B0604020202020204" pitchFamily="34" charset="0"/>
              <a:buChar char="•"/>
              <a:defRPr/>
            </a:pPr>
            <a:endParaRPr lang="en-US" dirty="0" smtClean="0"/>
          </a:p>
          <a:p>
            <a:pPr lvl="2" indent="0">
              <a:buFont typeface="Wingdings" pitchFamily="2" charset="2"/>
              <a:buNone/>
              <a:defRPr/>
            </a:pPr>
            <a:endParaRPr lang="en-US" dirty="0" smtClean="0"/>
          </a:p>
        </p:txBody>
      </p:sp>
    </p:spTree>
    <p:extLst>
      <p:ext uri="{BB962C8B-B14F-4D97-AF65-F5344CB8AC3E}">
        <p14:creationId xmlns:p14="http://schemas.microsoft.com/office/powerpoint/2010/main" val="194930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5867400" cy="1524000"/>
          </a:xfrm>
        </p:spPr>
        <p:txBody>
          <a:bodyPr anchor="ctr">
            <a:noAutofit/>
          </a:bodyPr>
          <a:lstStyle/>
          <a:p>
            <a:pPr algn="l">
              <a:defRPr/>
            </a:pPr>
            <a:r>
              <a:rPr lang="en-US" sz="4000" dirty="0" smtClean="0"/>
              <a:t>School Search - Things to Avoid</a:t>
            </a:r>
            <a:endParaRPr lang="en-US" sz="4000" dirty="0"/>
          </a:p>
        </p:txBody>
      </p:sp>
      <p:sp>
        <p:nvSpPr>
          <p:cNvPr id="3" name="Text Placeholder 2"/>
          <p:cNvSpPr>
            <a:spLocks noGrp="1"/>
          </p:cNvSpPr>
          <p:nvPr>
            <p:ph type="body" sz="quarter" idx="13"/>
          </p:nvPr>
        </p:nvSpPr>
        <p:spPr>
          <a:xfrm>
            <a:off x="457200" y="2057400"/>
            <a:ext cx="6096000" cy="4419600"/>
          </a:xfrm>
        </p:spPr>
        <p:txBody>
          <a:bodyPr>
            <a:normAutofit fontScale="92500" lnSpcReduction="20000"/>
          </a:bodyPr>
          <a:lstStyle/>
          <a:p>
            <a:pPr lvl="1" indent="0">
              <a:buFont typeface="Wingdings" pitchFamily="2" charset="2"/>
              <a:buNone/>
              <a:defRPr/>
            </a:pPr>
            <a:endParaRPr lang="en-US" dirty="0" smtClean="0"/>
          </a:p>
          <a:p>
            <a:pPr marL="285750" indent="-285750" algn="l">
              <a:buFont typeface="Arial" panose="020B0604020202020204" pitchFamily="34" charset="0"/>
              <a:buChar char="•"/>
              <a:defRPr/>
            </a:pPr>
            <a:r>
              <a:rPr sz="2600" dirty="0">
                <a:solidFill>
                  <a:schemeClr val="tx1"/>
                </a:solidFill>
              </a:rPr>
              <a:t>Re-submitting multiple times</a:t>
            </a:r>
          </a:p>
          <a:p>
            <a:pPr marL="696913" lvl="1" indent="-285750">
              <a:buFont typeface="Arial" panose="020B0604020202020204" pitchFamily="34" charset="0"/>
              <a:buChar char="•"/>
              <a:defRPr/>
            </a:pPr>
            <a:r>
              <a:rPr lang="en-US" sz="2600" dirty="0" err="1" smtClean="0">
                <a:solidFill>
                  <a:schemeClr val="tx1"/>
                </a:solidFill>
              </a:rPr>
              <a:t>AppliTrack</a:t>
            </a:r>
            <a:r>
              <a:rPr lang="en-US" sz="2600" dirty="0" smtClean="0">
                <a:solidFill>
                  <a:schemeClr val="tx1"/>
                </a:solidFill>
              </a:rPr>
              <a:t> dates application when submitted</a:t>
            </a:r>
          </a:p>
          <a:p>
            <a:pPr marL="696913" lvl="1" indent="-285750">
              <a:buFont typeface="Arial" panose="020B0604020202020204" pitchFamily="34" charset="0"/>
              <a:buChar char="•"/>
              <a:defRPr/>
            </a:pPr>
            <a:r>
              <a:rPr lang="en-US" sz="2600" dirty="0" err="1" smtClean="0">
                <a:solidFill>
                  <a:schemeClr val="tx1"/>
                </a:solidFill>
              </a:rPr>
              <a:t>AppliTrack</a:t>
            </a:r>
            <a:r>
              <a:rPr lang="en-US" sz="2600" dirty="0" smtClean="0">
                <a:solidFill>
                  <a:schemeClr val="tx1"/>
                </a:solidFill>
              </a:rPr>
              <a:t> dates when administrator views application</a:t>
            </a:r>
          </a:p>
          <a:p>
            <a:pPr marL="696913" lvl="1" indent="-285750">
              <a:buFont typeface="Arial" panose="020B0604020202020204" pitchFamily="34" charset="0"/>
              <a:buChar char="•"/>
              <a:defRPr/>
            </a:pPr>
            <a:r>
              <a:rPr lang="en-US" sz="2600" dirty="0" err="1" smtClean="0">
                <a:solidFill>
                  <a:schemeClr val="tx1"/>
                </a:solidFill>
              </a:rPr>
              <a:t>AppliTrack</a:t>
            </a:r>
            <a:r>
              <a:rPr lang="en-US" sz="2600" dirty="0" smtClean="0">
                <a:solidFill>
                  <a:schemeClr val="tx1"/>
                </a:solidFill>
              </a:rPr>
              <a:t> shows in RED that an application is not submitted,  remain at the bottom of all applicants</a:t>
            </a:r>
          </a:p>
          <a:p>
            <a:pPr marL="285750" indent="-285750" algn="l">
              <a:buFont typeface="Arial" panose="020B0604020202020204" pitchFamily="34" charset="0"/>
              <a:buChar char="•"/>
              <a:defRPr/>
            </a:pPr>
            <a:r>
              <a:rPr sz="2600" dirty="0">
                <a:solidFill>
                  <a:schemeClr val="tx1"/>
                </a:solidFill>
              </a:rPr>
              <a:t>Follow-up </a:t>
            </a:r>
          </a:p>
          <a:p>
            <a:pPr marL="696913" lvl="1" indent="-285750">
              <a:buFont typeface="Arial" panose="020B0604020202020204" pitchFamily="34" charset="0"/>
              <a:buChar char="•"/>
              <a:defRPr/>
            </a:pPr>
            <a:r>
              <a:rPr lang="en-US" sz="2600" dirty="0" smtClean="0">
                <a:solidFill>
                  <a:schemeClr val="tx1"/>
                </a:solidFill>
              </a:rPr>
              <a:t>One time via phone or email</a:t>
            </a:r>
            <a:endParaRPr lang="en-US" sz="2600" dirty="0">
              <a:solidFill>
                <a:schemeClr val="tx1"/>
              </a:solidFill>
            </a:endParaRPr>
          </a:p>
          <a:p>
            <a:pPr marL="285750" indent="-285750" algn="l">
              <a:buFont typeface="Arial" panose="020B0604020202020204" pitchFamily="34" charset="0"/>
              <a:buChar char="•"/>
              <a:defRPr/>
            </a:pPr>
            <a:r>
              <a:rPr sz="2600" dirty="0">
                <a:solidFill>
                  <a:schemeClr val="tx1"/>
                </a:solidFill>
              </a:rPr>
              <a:t>Requesting an alternate interview time</a:t>
            </a:r>
          </a:p>
          <a:p>
            <a:pPr marL="696913" lvl="1" indent="-285750">
              <a:buFont typeface="Arial" panose="020B0604020202020204" pitchFamily="34" charset="0"/>
              <a:buChar char="•"/>
              <a:defRPr/>
            </a:pPr>
            <a:r>
              <a:rPr lang="en-US" sz="2600" dirty="0" smtClean="0">
                <a:solidFill>
                  <a:schemeClr val="tx1"/>
                </a:solidFill>
              </a:rPr>
              <a:t>Make yourself available</a:t>
            </a:r>
            <a:endParaRPr lang="en-US" sz="2600" dirty="0">
              <a:solidFill>
                <a:schemeClr val="tx1"/>
              </a:solidFill>
            </a:endParaRPr>
          </a:p>
          <a:p>
            <a:pPr lvl="2" indent="0">
              <a:buFont typeface="Wingdings" pitchFamily="2" charset="2"/>
              <a:buNone/>
              <a:defRPr/>
            </a:pPr>
            <a:endParaRPr lang="en-US" dirty="0" smtClean="0">
              <a:solidFill>
                <a:schemeClr val="tx1"/>
              </a:solidFill>
            </a:endParaRPr>
          </a:p>
        </p:txBody>
      </p:sp>
    </p:spTree>
    <p:extLst>
      <p:ext uri="{BB962C8B-B14F-4D97-AF65-F5344CB8AC3E}">
        <p14:creationId xmlns:p14="http://schemas.microsoft.com/office/powerpoint/2010/main" val="2673147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5943600" cy="1752600"/>
          </a:xfrm>
        </p:spPr>
        <p:txBody>
          <a:bodyPr anchor="t">
            <a:normAutofit/>
          </a:bodyPr>
          <a:lstStyle/>
          <a:p>
            <a:pPr algn="l">
              <a:defRPr/>
            </a:pPr>
            <a:r>
              <a:rPr lang="en-US" sz="4000" dirty="0" smtClean="0"/>
              <a:t>Resumes</a:t>
            </a:r>
            <a:br>
              <a:rPr lang="en-US" sz="4000" dirty="0" smtClean="0"/>
            </a:br>
            <a:r>
              <a:rPr lang="en-US" sz="4000" dirty="0" smtClean="0"/>
              <a:t>- Steven Murray</a:t>
            </a:r>
            <a:r>
              <a:rPr lang="en-US" dirty="0" smtClean="0"/>
              <a:t/>
            </a:r>
            <a:br>
              <a:rPr lang="en-US" dirty="0" smtClean="0"/>
            </a:br>
            <a:endParaRPr lang="en-US" dirty="0"/>
          </a:p>
        </p:txBody>
      </p:sp>
      <p:sp>
        <p:nvSpPr>
          <p:cNvPr id="3" name="Text Placeholder 2"/>
          <p:cNvSpPr>
            <a:spLocks noGrp="1"/>
          </p:cNvSpPr>
          <p:nvPr>
            <p:ph type="body" sz="quarter" idx="13"/>
          </p:nvPr>
        </p:nvSpPr>
        <p:spPr>
          <a:xfrm>
            <a:off x="457200" y="2590800"/>
            <a:ext cx="5943600" cy="2447925"/>
          </a:xfrm>
        </p:spPr>
        <p:txBody>
          <a:bodyPr anchor="ctr">
            <a:normAutofit/>
          </a:bodyPr>
          <a:lstStyle/>
          <a:p>
            <a:pPr marL="285750" indent="-285750" algn="l">
              <a:buFont typeface="Arial" pitchFamily="34" charset="0"/>
              <a:buChar char="•"/>
              <a:defRPr/>
            </a:pPr>
            <a:r>
              <a:rPr lang="en-US" sz="2400" dirty="0" smtClean="0">
                <a:solidFill>
                  <a:schemeClr val="tx1"/>
                </a:solidFill>
              </a:rPr>
              <a:t>See handouts for examples</a:t>
            </a:r>
            <a:endParaRPr sz="24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533400" y="3200400"/>
            <a:ext cx="5867400" cy="3048000"/>
          </a:xfrm>
        </p:spPr>
        <p:txBody>
          <a:bodyPr>
            <a:normAutofit/>
          </a:bodyPr>
          <a:lstStyle/>
          <a:p>
            <a:pPr marL="285750" indent="-285750" algn="l">
              <a:buFont typeface="Arial" pitchFamily="34" charset="0"/>
              <a:buChar char="•"/>
            </a:pPr>
            <a:r>
              <a:rPr lang="en-US" sz="2800" dirty="0" smtClean="0">
                <a:solidFill>
                  <a:schemeClr val="tx1"/>
                </a:solidFill>
              </a:rPr>
              <a:t>Preparing for Your Interview</a:t>
            </a:r>
          </a:p>
          <a:p>
            <a:pPr marL="285750" indent="-285750" algn="l">
              <a:buFont typeface="Arial" pitchFamily="34" charset="0"/>
              <a:buChar char="•"/>
            </a:pPr>
            <a:endParaRPr lang="en-US" sz="2800" dirty="0" smtClean="0">
              <a:solidFill>
                <a:schemeClr val="tx1"/>
              </a:solidFill>
            </a:endParaRPr>
          </a:p>
          <a:p>
            <a:pPr marL="285750" indent="-285750" algn="l">
              <a:buFont typeface="Arial" pitchFamily="34" charset="0"/>
              <a:buChar char="•"/>
            </a:pPr>
            <a:r>
              <a:rPr lang="en-US" sz="2800" dirty="0" smtClean="0">
                <a:solidFill>
                  <a:schemeClr val="tx1"/>
                </a:solidFill>
              </a:rPr>
              <a:t>Research the school and district</a:t>
            </a:r>
          </a:p>
          <a:p>
            <a:pPr marL="285750" indent="-285750" algn="l">
              <a:buFont typeface="Arial" pitchFamily="34" charset="0"/>
              <a:buChar char="•"/>
            </a:pPr>
            <a:endParaRPr lang="en-US" sz="2800" dirty="0" smtClean="0">
              <a:solidFill>
                <a:schemeClr val="tx1"/>
              </a:solidFill>
            </a:endParaRPr>
          </a:p>
          <a:p>
            <a:pPr marL="285750" indent="-285750" algn="l">
              <a:buFont typeface="Arial" pitchFamily="34" charset="0"/>
              <a:buChar char="•"/>
            </a:pPr>
            <a:r>
              <a:rPr lang="en-US" sz="2800" dirty="0" smtClean="0">
                <a:solidFill>
                  <a:schemeClr val="tx1"/>
                </a:solidFill>
              </a:rPr>
              <a:t>Mock Interviews</a:t>
            </a:r>
          </a:p>
          <a:p>
            <a:pPr marL="285750" indent="-285750" algn="l">
              <a:buFont typeface="Arial" pitchFamily="34" charset="0"/>
              <a:buChar char="•"/>
            </a:pPr>
            <a:endParaRPr lang="en-US" dirty="0" smtClean="0">
              <a:solidFill>
                <a:schemeClr val="tx1"/>
              </a:solidFill>
            </a:endParaRPr>
          </a:p>
          <a:p>
            <a:pPr lvl="1">
              <a:buFont typeface="Wingdings" panose="05000000000000000000" pitchFamily="2" charset="2"/>
              <a:buChar char="v"/>
            </a:pPr>
            <a:endParaRPr lang="en-US" dirty="0" smtClean="0"/>
          </a:p>
        </p:txBody>
      </p:sp>
      <p:sp>
        <p:nvSpPr>
          <p:cNvPr id="2" name="Title 1"/>
          <p:cNvSpPr>
            <a:spLocks noGrp="1"/>
          </p:cNvSpPr>
          <p:nvPr>
            <p:ph type="title"/>
          </p:nvPr>
        </p:nvSpPr>
        <p:spPr>
          <a:xfrm>
            <a:off x="228600" y="762000"/>
            <a:ext cx="6172200" cy="1905000"/>
          </a:xfrm>
        </p:spPr>
        <p:txBody>
          <a:bodyPr anchor="t">
            <a:noAutofit/>
          </a:bodyPr>
          <a:lstStyle/>
          <a:p>
            <a:pPr algn="l"/>
            <a:r>
              <a:rPr lang="en-US" sz="4000" dirty="0" smtClean="0"/>
              <a:t>Interview Strategies – Ideas to Consider</a:t>
            </a:r>
            <a:br>
              <a:rPr lang="en-US" sz="4000" dirty="0" smtClean="0"/>
            </a:br>
            <a:r>
              <a:rPr lang="en-US" sz="4000" dirty="0" smtClean="0"/>
              <a:t>- </a:t>
            </a:r>
            <a:r>
              <a:rPr lang="en-US" sz="4000" dirty="0" err="1" smtClean="0"/>
              <a:t>Alesia</a:t>
            </a:r>
            <a:r>
              <a:rPr lang="en-US" sz="4000" dirty="0" smtClean="0"/>
              <a:t> </a:t>
            </a:r>
            <a:r>
              <a:rPr lang="en-US" sz="4000" dirty="0" err="1" smtClean="0"/>
              <a:t>Margetis</a:t>
            </a:r>
            <a:endParaRPr lang="en-US" sz="4000" dirty="0"/>
          </a:p>
        </p:txBody>
      </p:sp>
    </p:spTree>
    <p:extLst>
      <p:ext uri="{BB962C8B-B14F-4D97-AF65-F5344CB8AC3E}">
        <p14:creationId xmlns:p14="http://schemas.microsoft.com/office/powerpoint/2010/main" val="468258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304800" y="2438400"/>
            <a:ext cx="6096000" cy="4114800"/>
          </a:xfrm>
        </p:spPr>
        <p:txBody>
          <a:bodyPr anchor="ctr">
            <a:normAutofit fontScale="85000" lnSpcReduction="20000"/>
          </a:bodyPr>
          <a:lstStyle/>
          <a:p>
            <a:pPr marL="285750" indent="-285750" algn="l">
              <a:buFont typeface="Arial" pitchFamily="34" charset="0"/>
              <a:buChar char="•"/>
            </a:pPr>
            <a:r>
              <a:rPr lang="en-US" sz="2800" dirty="0" smtClean="0">
                <a:solidFill>
                  <a:schemeClr val="tx1"/>
                </a:solidFill>
              </a:rPr>
              <a:t>Interviews are designed to look for Fit:</a:t>
            </a:r>
          </a:p>
          <a:p>
            <a:pPr lvl="1" algn="l">
              <a:buFont typeface="Wingdings" panose="05000000000000000000" pitchFamily="2" charset="2"/>
              <a:buChar char="ü"/>
            </a:pPr>
            <a:r>
              <a:rPr lang="en-US" sz="2800" dirty="0" smtClean="0">
                <a:solidFill>
                  <a:schemeClr val="tx1"/>
                </a:solidFill>
              </a:rPr>
              <a:t>Skills</a:t>
            </a:r>
          </a:p>
          <a:p>
            <a:pPr lvl="1" algn="l">
              <a:buFont typeface="Wingdings" panose="05000000000000000000" pitchFamily="2" charset="2"/>
              <a:buChar char="ü"/>
            </a:pPr>
            <a:r>
              <a:rPr lang="en-US" sz="2800" dirty="0" smtClean="0">
                <a:solidFill>
                  <a:schemeClr val="tx1"/>
                </a:solidFill>
              </a:rPr>
              <a:t>Personality</a:t>
            </a:r>
          </a:p>
          <a:p>
            <a:pPr lvl="1" algn="l">
              <a:buFont typeface="Wingdings" panose="05000000000000000000" pitchFamily="2" charset="2"/>
              <a:buChar char="ü"/>
            </a:pPr>
            <a:r>
              <a:rPr lang="en-US" sz="2800" dirty="0" smtClean="0">
                <a:solidFill>
                  <a:schemeClr val="tx1"/>
                </a:solidFill>
              </a:rPr>
              <a:t>Willingness to learn and grow</a:t>
            </a:r>
          </a:p>
          <a:p>
            <a:pPr lvl="1" algn="l">
              <a:buFont typeface="Wingdings" panose="05000000000000000000" pitchFamily="2" charset="2"/>
              <a:buChar char="ü"/>
            </a:pPr>
            <a:r>
              <a:rPr lang="en-US" sz="2800" dirty="0" smtClean="0">
                <a:solidFill>
                  <a:schemeClr val="tx1"/>
                </a:solidFill>
              </a:rPr>
              <a:t>Effective communication skills</a:t>
            </a:r>
          </a:p>
          <a:p>
            <a:pPr lvl="1" algn="l">
              <a:buFont typeface="Wingdings" panose="05000000000000000000" pitchFamily="2" charset="2"/>
              <a:buChar char="ü"/>
            </a:pPr>
            <a:r>
              <a:rPr lang="en-US" sz="2800" dirty="0" smtClean="0">
                <a:solidFill>
                  <a:schemeClr val="tx1"/>
                </a:solidFill>
              </a:rPr>
              <a:t>Interest in school and district</a:t>
            </a:r>
            <a:endParaRPr lang="en-US" sz="2800" dirty="0">
              <a:solidFill>
                <a:schemeClr val="tx1"/>
              </a:solidFill>
            </a:endParaRPr>
          </a:p>
          <a:p>
            <a:pPr marL="285750" indent="-285750" algn="l">
              <a:buFont typeface="Arial" pitchFamily="34" charset="0"/>
              <a:buChar char="•"/>
            </a:pPr>
            <a:r>
              <a:rPr lang="en-US" sz="2800" dirty="0" smtClean="0">
                <a:solidFill>
                  <a:schemeClr val="tx1"/>
                </a:solidFill>
              </a:rPr>
              <a:t>Counselor Interview Questions</a:t>
            </a:r>
          </a:p>
          <a:p>
            <a:pPr lvl="1" algn="l">
              <a:buFont typeface="Wingdings" panose="05000000000000000000" pitchFamily="2" charset="2"/>
              <a:buChar char="ü"/>
            </a:pPr>
            <a:r>
              <a:rPr lang="en-US" sz="2800" dirty="0" smtClean="0">
                <a:solidFill>
                  <a:schemeClr val="tx1"/>
                </a:solidFill>
              </a:rPr>
              <a:t>Curricular</a:t>
            </a:r>
          </a:p>
          <a:p>
            <a:pPr lvl="1" algn="l">
              <a:buFont typeface="Wingdings" panose="05000000000000000000" pitchFamily="2" charset="2"/>
              <a:buChar char="ü"/>
            </a:pPr>
            <a:r>
              <a:rPr lang="en-US" sz="2800" dirty="0" smtClean="0">
                <a:solidFill>
                  <a:schemeClr val="tx1"/>
                </a:solidFill>
              </a:rPr>
              <a:t>College</a:t>
            </a:r>
          </a:p>
          <a:p>
            <a:pPr lvl="1" algn="l">
              <a:buFont typeface="Wingdings" panose="05000000000000000000" pitchFamily="2" charset="2"/>
              <a:buChar char="ü"/>
            </a:pPr>
            <a:r>
              <a:rPr lang="en-US" sz="2800" dirty="0" smtClean="0">
                <a:solidFill>
                  <a:schemeClr val="tx1"/>
                </a:solidFill>
              </a:rPr>
              <a:t>Social/Emotional</a:t>
            </a:r>
          </a:p>
          <a:p>
            <a:pPr lvl="1" algn="l">
              <a:buFont typeface="Wingdings" panose="05000000000000000000" pitchFamily="2" charset="2"/>
              <a:buChar char="ü"/>
            </a:pPr>
            <a:r>
              <a:rPr lang="en-US" sz="2800" dirty="0" smtClean="0">
                <a:solidFill>
                  <a:schemeClr val="tx1"/>
                </a:solidFill>
              </a:rPr>
              <a:t>Adult/Relational</a:t>
            </a:r>
          </a:p>
          <a:p>
            <a:pPr algn="l"/>
            <a:endParaRPr lang="en-US" dirty="0"/>
          </a:p>
        </p:txBody>
      </p:sp>
      <p:sp>
        <p:nvSpPr>
          <p:cNvPr id="2" name="Title 1"/>
          <p:cNvSpPr>
            <a:spLocks noGrp="1"/>
          </p:cNvSpPr>
          <p:nvPr>
            <p:ph type="title"/>
          </p:nvPr>
        </p:nvSpPr>
        <p:spPr>
          <a:xfrm>
            <a:off x="228600" y="762000"/>
            <a:ext cx="6172200" cy="1524000"/>
          </a:xfrm>
        </p:spPr>
        <p:txBody>
          <a:bodyPr anchor="ctr">
            <a:normAutofit/>
          </a:bodyPr>
          <a:lstStyle/>
          <a:p>
            <a:pPr algn="l"/>
            <a:r>
              <a:rPr lang="en-US" sz="4000" dirty="0" smtClean="0"/>
              <a:t>Interview Teams are Looking For:</a:t>
            </a:r>
            <a:endParaRPr lang="en-US" sz="4000" dirty="0"/>
          </a:p>
        </p:txBody>
      </p:sp>
    </p:spTree>
    <p:extLst>
      <p:ext uri="{BB962C8B-B14F-4D97-AF65-F5344CB8AC3E}">
        <p14:creationId xmlns:p14="http://schemas.microsoft.com/office/powerpoint/2010/main" val="3109303855"/>
      </p:ext>
    </p:extLst>
  </p:cSld>
  <p:clrMapOvr>
    <a:masterClrMapping/>
  </p:clrMapOvr>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2121</TotalTime>
  <Words>571</Words>
  <Application>Microsoft Office PowerPoint</Application>
  <PresentationFormat>On-screen Show (4:3)</PresentationFormat>
  <Paragraphs>95</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Composite</vt:lpstr>
      <vt:lpstr>High School Counselor Interviews - Part 1</vt:lpstr>
      <vt:lpstr>Topics to be Covered:</vt:lpstr>
      <vt:lpstr>  Chicago Public Schools</vt:lpstr>
      <vt:lpstr>School Search Process - Tracy Thurwanger</vt:lpstr>
      <vt:lpstr>School Search –  Things to Do</vt:lpstr>
      <vt:lpstr>School Search - Things to Avoid</vt:lpstr>
      <vt:lpstr>Resumes - Steven Murray </vt:lpstr>
      <vt:lpstr>Interview Strategies – Ideas to Consider - Alesia Margetis</vt:lpstr>
      <vt:lpstr>Interview Teams are Looking For:</vt:lpstr>
      <vt:lpstr>Questions?</vt:lpstr>
    </vt:vector>
  </TitlesOfParts>
  <Company>Chicago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Chicago Public Schools</dc:creator>
  <cp:lastModifiedBy>Default</cp:lastModifiedBy>
  <cp:revision>12</cp:revision>
  <dcterms:created xsi:type="dcterms:W3CDTF">2015-04-21T12:49:58Z</dcterms:created>
  <dcterms:modified xsi:type="dcterms:W3CDTF">2015-05-16T00:52:54Z</dcterms:modified>
</cp:coreProperties>
</file>