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59" r:id="rId5"/>
    <p:sldId id="260" r:id="rId6"/>
    <p:sldId id="261" r:id="rId7"/>
    <p:sldId id="281" r:id="rId8"/>
    <p:sldId id="282" r:id="rId9"/>
    <p:sldId id="262" r:id="rId10"/>
    <p:sldId id="263" r:id="rId11"/>
    <p:sldId id="28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5" r:id="rId25"/>
    <p:sldId id="297" r:id="rId26"/>
    <p:sldId id="296" r:id="rId27"/>
    <p:sldId id="284" r:id="rId28"/>
    <p:sldId id="299" r:id="rId29"/>
    <p:sldId id="279" r:id="rId30"/>
    <p:sldId id="278"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8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1F66E8-5BB1-4F66-A01B-BE449596CCA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B66F6D52-38F8-49AD-A8C4-221C7C855558}">
      <dgm:prSet phldrT="[Text]"/>
      <dgm:spPr/>
      <dgm:t>
        <a:bodyPr/>
        <a:lstStyle/>
        <a:p>
          <a:r>
            <a:rPr lang="en-US" dirty="0" smtClean="0"/>
            <a:t>High school</a:t>
          </a:r>
          <a:endParaRPr lang="en-US" dirty="0"/>
        </a:p>
      </dgm:t>
    </dgm:pt>
    <dgm:pt modelId="{C309B8A8-6D96-4B94-81DD-D5B72E1EB5BE}" type="parTrans" cxnId="{2FA17D68-627B-4CD8-BAB8-1BFDC175E347}">
      <dgm:prSet/>
      <dgm:spPr/>
      <dgm:t>
        <a:bodyPr/>
        <a:lstStyle/>
        <a:p>
          <a:endParaRPr lang="en-US"/>
        </a:p>
      </dgm:t>
    </dgm:pt>
    <dgm:pt modelId="{BF52B2B7-BDE4-4FE8-8A6D-B4E65302A04C}" type="sibTrans" cxnId="{2FA17D68-627B-4CD8-BAB8-1BFDC175E347}">
      <dgm:prSet/>
      <dgm:spPr/>
      <dgm:t>
        <a:bodyPr/>
        <a:lstStyle/>
        <a:p>
          <a:endParaRPr lang="en-US"/>
        </a:p>
      </dgm:t>
    </dgm:pt>
    <dgm:pt modelId="{E1862A27-3D2D-4CB8-B7D0-F8444A7ADBBC}">
      <dgm:prSet phldrT="[Text]"/>
      <dgm:spPr/>
      <dgm:t>
        <a:bodyPr/>
        <a:lstStyle/>
        <a:p>
          <a:r>
            <a:rPr lang="en-US" dirty="0" smtClean="0"/>
            <a:t>undergrad</a:t>
          </a:r>
          <a:endParaRPr lang="en-US" dirty="0"/>
        </a:p>
      </dgm:t>
    </dgm:pt>
    <dgm:pt modelId="{069A24BE-FD4F-4703-AD98-2581253912AF}" type="parTrans" cxnId="{B1427130-5C9D-493E-9830-474224155EFE}">
      <dgm:prSet/>
      <dgm:spPr/>
      <dgm:t>
        <a:bodyPr/>
        <a:lstStyle/>
        <a:p>
          <a:endParaRPr lang="en-US"/>
        </a:p>
      </dgm:t>
    </dgm:pt>
    <dgm:pt modelId="{87EE4DD3-CBAB-4A0B-B3A1-90C39D31AB66}" type="sibTrans" cxnId="{B1427130-5C9D-493E-9830-474224155EFE}">
      <dgm:prSet/>
      <dgm:spPr/>
      <dgm:t>
        <a:bodyPr/>
        <a:lstStyle/>
        <a:p>
          <a:endParaRPr lang="en-US"/>
        </a:p>
      </dgm:t>
    </dgm:pt>
    <dgm:pt modelId="{3DBC3603-0AF9-4829-934C-A4D1E94F6861}">
      <dgm:prSet phldrT="[Text]"/>
      <dgm:spPr/>
      <dgm:t>
        <a:bodyPr/>
        <a:lstStyle/>
        <a:p>
          <a:r>
            <a:rPr lang="en-US" dirty="0" smtClean="0"/>
            <a:t>Medical school</a:t>
          </a:r>
          <a:endParaRPr lang="en-US" dirty="0"/>
        </a:p>
      </dgm:t>
    </dgm:pt>
    <dgm:pt modelId="{2C6D7143-F41C-4E7E-B709-208E9CAC75AA}" type="parTrans" cxnId="{A0118B5C-4772-4BBE-B136-7AEF5B937B36}">
      <dgm:prSet/>
      <dgm:spPr/>
      <dgm:t>
        <a:bodyPr/>
        <a:lstStyle/>
        <a:p>
          <a:endParaRPr lang="en-US"/>
        </a:p>
      </dgm:t>
    </dgm:pt>
    <dgm:pt modelId="{D8339A16-CEDC-4983-9C22-2E5821ABDE8A}" type="sibTrans" cxnId="{A0118B5C-4772-4BBE-B136-7AEF5B937B36}">
      <dgm:prSet/>
      <dgm:spPr/>
      <dgm:t>
        <a:bodyPr/>
        <a:lstStyle/>
        <a:p>
          <a:endParaRPr lang="en-US"/>
        </a:p>
      </dgm:t>
    </dgm:pt>
    <dgm:pt modelId="{1712A9ED-BADA-44D6-96AF-A1B812647AE0}">
      <dgm:prSet/>
      <dgm:spPr/>
      <dgm:t>
        <a:bodyPr/>
        <a:lstStyle/>
        <a:p>
          <a:r>
            <a:rPr lang="en-US" dirty="0" smtClean="0"/>
            <a:t>residency</a:t>
          </a:r>
          <a:endParaRPr lang="en-US" dirty="0"/>
        </a:p>
      </dgm:t>
    </dgm:pt>
    <dgm:pt modelId="{8CD8E79B-DB3A-4919-8E81-8DE0E6104D7C}" type="parTrans" cxnId="{76E0BB59-9187-4790-9B79-FE0F1D6C672A}">
      <dgm:prSet/>
      <dgm:spPr/>
      <dgm:t>
        <a:bodyPr/>
        <a:lstStyle/>
        <a:p>
          <a:endParaRPr lang="en-US"/>
        </a:p>
      </dgm:t>
    </dgm:pt>
    <dgm:pt modelId="{BBC1236D-6F01-41FE-B386-54F7F2501A4E}" type="sibTrans" cxnId="{76E0BB59-9187-4790-9B79-FE0F1D6C672A}">
      <dgm:prSet/>
      <dgm:spPr/>
      <dgm:t>
        <a:bodyPr/>
        <a:lstStyle/>
        <a:p>
          <a:endParaRPr lang="en-US"/>
        </a:p>
      </dgm:t>
    </dgm:pt>
    <dgm:pt modelId="{46520D68-5DE0-4A83-A944-A42F2E85F6FF}">
      <dgm:prSet/>
      <dgm:spPr/>
      <dgm:t>
        <a:bodyPr/>
        <a:lstStyle/>
        <a:p>
          <a:r>
            <a:rPr lang="en-US" dirty="0" smtClean="0"/>
            <a:t>fellowship</a:t>
          </a:r>
          <a:endParaRPr lang="en-US" dirty="0"/>
        </a:p>
      </dgm:t>
    </dgm:pt>
    <dgm:pt modelId="{32E934AD-F85A-49CB-A0F9-ABBC6D2628F9}" type="parTrans" cxnId="{C0857754-537D-4F15-8002-56DBD03F9DB2}">
      <dgm:prSet/>
      <dgm:spPr/>
      <dgm:t>
        <a:bodyPr/>
        <a:lstStyle/>
        <a:p>
          <a:endParaRPr lang="en-US"/>
        </a:p>
      </dgm:t>
    </dgm:pt>
    <dgm:pt modelId="{7F72E692-6781-41E9-B7E5-191126A24F36}" type="sibTrans" cxnId="{C0857754-537D-4F15-8002-56DBD03F9DB2}">
      <dgm:prSet/>
      <dgm:spPr/>
      <dgm:t>
        <a:bodyPr/>
        <a:lstStyle/>
        <a:p>
          <a:endParaRPr lang="en-US"/>
        </a:p>
      </dgm:t>
    </dgm:pt>
    <dgm:pt modelId="{E2C6C366-BC7A-4AE6-A5B2-D122735AD8CD}">
      <dgm:prSet/>
      <dgm:spPr/>
      <dgm:t>
        <a:bodyPr/>
        <a:lstStyle/>
        <a:p>
          <a:r>
            <a:rPr lang="en-US" dirty="0" smtClean="0"/>
            <a:t>practice</a:t>
          </a:r>
          <a:endParaRPr lang="en-US" dirty="0"/>
        </a:p>
      </dgm:t>
    </dgm:pt>
    <dgm:pt modelId="{9628FF50-4A57-4880-9B5E-D4D27EBBBCF8}" type="parTrans" cxnId="{32A7B172-4BED-4538-A320-D3585D6E4C55}">
      <dgm:prSet/>
      <dgm:spPr/>
      <dgm:t>
        <a:bodyPr/>
        <a:lstStyle/>
        <a:p>
          <a:endParaRPr lang="en-US"/>
        </a:p>
      </dgm:t>
    </dgm:pt>
    <dgm:pt modelId="{916FE6FF-F7A3-4D95-9DCB-322C61CA12D6}" type="sibTrans" cxnId="{32A7B172-4BED-4538-A320-D3585D6E4C55}">
      <dgm:prSet/>
      <dgm:spPr/>
      <dgm:t>
        <a:bodyPr/>
        <a:lstStyle/>
        <a:p>
          <a:endParaRPr lang="en-US"/>
        </a:p>
      </dgm:t>
    </dgm:pt>
    <dgm:pt modelId="{DB050F10-1A9B-489A-8241-354CD31251A0}" type="pres">
      <dgm:prSet presAssocID="{361F66E8-5BB1-4F66-A01B-BE449596CCAC}" presName="rootnode" presStyleCnt="0">
        <dgm:presLayoutVars>
          <dgm:chMax/>
          <dgm:chPref/>
          <dgm:dir/>
          <dgm:animLvl val="lvl"/>
        </dgm:presLayoutVars>
      </dgm:prSet>
      <dgm:spPr/>
      <dgm:t>
        <a:bodyPr/>
        <a:lstStyle/>
        <a:p>
          <a:endParaRPr lang="en-US"/>
        </a:p>
      </dgm:t>
    </dgm:pt>
    <dgm:pt modelId="{AFFAC29B-0725-40EF-B25D-A73BAA936DD3}" type="pres">
      <dgm:prSet presAssocID="{B66F6D52-38F8-49AD-A8C4-221C7C855558}" presName="composite" presStyleCnt="0"/>
      <dgm:spPr/>
    </dgm:pt>
    <dgm:pt modelId="{5787D6FC-153A-4690-99E5-698A7E5DC749}" type="pres">
      <dgm:prSet presAssocID="{B66F6D52-38F8-49AD-A8C4-221C7C855558}" presName="LShape" presStyleLbl="alignNode1" presStyleIdx="0" presStyleCnt="11"/>
      <dgm:spPr/>
    </dgm:pt>
    <dgm:pt modelId="{D728A2F0-3219-4D7D-9111-DFAB2657E1DF}" type="pres">
      <dgm:prSet presAssocID="{B66F6D52-38F8-49AD-A8C4-221C7C855558}" presName="ParentText" presStyleLbl="revTx" presStyleIdx="0" presStyleCnt="6">
        <dgm:presLayoutVars>
          <dgm:chMax val="0"/>
          <dgm:chPref val="0"/>
          <dgm:bulletEnabled val="1"/>
        </dgm:presLayoutVars>
      </dgm:prSet>
      <dgm:spPr/>
      <dgm:t>
        <a:bodyPr/>
        <a:lstStyle/>
        <a:p>
          <a:endParaRPr lang="en-US"/>
        </a:p>
      </dgm:t>
    </dgm:pt>
    <dgm:pt modelId="{E2E846E8-606B-4D1F-BFED-684F0AC7A6A0}" type="pres">
      <dgm:prSet presAssocID="{B66F6D52-38F8-49AD-A8C4-221C7C855558}" presName="Triangle" presStyleLbl="alignNode1" presStyleIdx="1" presStyleCnt="11"/>
      <dgm:spPr/>
    </dgm:pt>
    <dgm:pt modelId="{387D20AE-AE39-4C53-868A-841EB1E8E71B}" type="pres">
      <dgm:prSet presAssocID="{BF52B2B7-BDE4-4FE8-8A6D-B4E65302A04C}" presName="sibTrans" presStyleCnt="0"/>
      <dgm:spPr/>
    </dgm:pt>
    <dgm:pt modelId="{F46ACDED-0C8B-48D3-9A99-9999E994D1B4}" type="pres">
      <dgm:prSet presAssocID="{BF52B2B7-BDE4-4FE8-8A6D-B4E65302A04C}" presName="space" presStyleCnt="0"/>
      <dgm:spPr/>
    </dgm:pt>
    <dgm:pt modelId="{840E927A-7682-4252-923D-E2E4EBB9B24D}" type="pres">
      <dgm:prSet presAssocID="{E1862A27-3D2D-4CB8-B7D0-F8444A7ADBBC}" presName="composite" presStyleCnt="0"/>
      <dgm:spPr/>
    </dgm:pt>
    <dgm:pt modelId="{1C9EB580-C529-4D10-A07C-3A1409A3CF66}" type="pres">
      <dgm:prSet presAssocID="{E1862A27-3D2D-4CB8-B7D0-F8444A7ADBBC}" presName="LShape" presStyleLbl="alignNode1" presStyleIdx="2" presStyleCnt="11"/>
      <dgm:spPr/>
    </dgm:pt>
    <dgm:pt modelId="{676EFF89-D117-4421-B60D-95043BD569A6}" type="pres">
      <dgm:prSet presAssocID="{E1862A27-3D2D-4CB8-B7D0-F8444A7ADBBC}" presName="ParentText" presStyleLbl="revTx" presStyleIdx="1" presStyleCnt="6">
        <dgm:presLayoutVars>
          <dgm:chMax val="0"/>
          <dgm:chPref val="0"/>
          <dgm:bulletEnabled val="1"/>
        </dgm:presLayoutVars>
      </dgm:prSet>
      <dgm:spPr/>
      <dgm:t>
        <a:bodyPr/>
        <a:lstStyle/>
        <a:p>
          <a:endParaRPr lang="en-US"/>
        </a:p>
      </dgm:t>
    </dgm:pt>
    <dgm:pt modelId="{C8802279-2D8A-4E0A-8B15-D11F98A0D9FD}" type="pres">
      <dgm:prSet presAssocID="{E1862A27-3D2D-4CB8-B7D0-F8444A7ADBBC}" presName="Triangle" presStyleLbl="alignNode1" presStyleIdx="3" presStyleCnt="11"/>
      <dgm:spPr/>
    </dgm:pt>
    <dgm:pt modelId="{8932415B-6851-46A9-BDE9-D74A90309B0B}" type="pres">
      <dgm:prSet presAssocID="{87EE4DD3-CBAB-4A0B-B3A1-90C39D31AB66}" presName="sibTrans" presStyleCnt="0"/>
      <dgm:spPr/>
    </dgm:pt>
    <dgm:pt modelId="{94B53486-F06B-42CF-9563-C3E53E51E904}" type="pres">
      <dgm:prSet presAssocID="{87EE4DD3-CBAB-4A0B-B3A1-90C39D31AB66}" presName="space" presStyleCnt="0"/>
      <dgm:spPr/>
    </dgm:pt>
    <dgm:pt modelId="{5384840C-2091-4FBE-B03F-CC5C9DFB23DD}" type="pres">
      <dgm:prSet presAssocID="{3DBC3603-0AF9-4829-934C-A4D1E94F6861}" presName="composite" presStyleCnt="0"/>
      <dgm:spPr/>
    </dgm:pt>
    <dgm:pt modelId="{5244C331-3BEE-48BF-84C4-6E0AC01BFC88}" type="pres">
      <dgm:prSet presAssocID="{3DBC3603-0AF9-4829-934C-A4D1E94F6861}" presName="LShape" presStyleLbl="alignNode1" presStyleIdx="4" presStyleCnt="11"/>
      <dgm:spPr/>
    </dgm:pt>
    <dgm:pt modelId="{586138AA-0F65-484A-9784-E482B1652FA5}" type="pres">
      <dgm:prSet presAssocID="{3DBC3603-0AF9-4829-934C-A4D1E94F6861}" presName="ParentText" presStyleLbl="revTx" presStyleIdx="2" presStyleCnt="6">
        <dgm:presLayoutVars>
          <dgm:chMax val="0"/>
          <dgm:chPref val="0"/>
          <dgm:bulletEnabled val="1"/>
        </dgm:presLayoutVars>
      </dgm:prSet>
      <dgm:spPr/>
      <dgm:t>
        <a:bodyPr/>
        <a:lstStyle/>
        <a:p>
          <a:endParaRPr lang="en-US"/>
        </a:p>
      </dgm:t>
    </dgm:pt>
    <dgm:pt modelId="{E47883CB-F537-4529-A9FC-133D915BD761}" type="pres">
      <dgm:prSet presAssocID="{3DBC3603-0AF9-4829-934C-A4D1E94F6861}" presName="Triangle" presStyleLbl="alignNode1" presStyleIdx="5" presStyleCnt="11"/>
      <dgm:spPr/>
    </dgm:pt>
    <dgm:pt modelId="{8CBC2C93-9D5B-41EF-8567-F57D4317CAE4}" type="pres">
      <dgm:prSet presAssocID="{D8339A16-CEDC-4983-9C22-2E5821ABDE8A}" presName="sibTrans" presStyleCnt="0"/>
      <dgm:spPr/>
    </dgm:pt>
    <dgm:pt modelId="{7924E2D5-641D-4699-9DC2-F9797649E25B}" type="pres">
      <dgm:prSet presAssocID="{D8339A16-CEDC-4983-9C22-2E5821ABDE8A}" presName="space" presStyleCnt="0"/>
      <dgm:spPr/>
    </dgm:pt>
    <dgm:pt modelId="{7A561710-5B03-4E13-894D-02328E9DC9BB}" type="pres">
      <dgm:prSet presAssocID="{1712A9ED-BADA-44D6-96AF-A1B812647AE0}" presName="composite" presStyleCnt="0"/>
      <dgm:spPr/>
    </dgm:pt>
    <dgm:pt modelId="{D56D556B-627C-47CD-8C21-A3AF9FB84E5B}" type="pres">
      <dgm:prSet presAssocID="{1712A9ED-BADA-44D6-96AF-A1B812647AE0}" presName="LShape" presStyleLbl="alignNode1" presStyleIdx="6" presStyleCnt="11"/>
      <dgm:spPr/>
    </dgm:pt>
    <dgm:pt modelId="{2A5B1E04-2D5E-4E5B-9904-F9F74795DF24}" type="pres">
      <dgm:prSet presAssocID="{1712A9ED-BADA-44D6-96AF-A1B812647AE0}" presName="ParentText" presStyleLbl="revTx" presStyleIdx="3" presStyleCnt="6">
        <dgm:presLayoutVars>
          <dgm:chMax val="0"/>
          <dgm:chPref val="0"/>
          <dgm:bulletEnabled val="1"/>
        </dgm:presLayoutVars>
      </dgm:prSet>
      <dgm:spPr/>
      <dgm:t>
        <a:bodyPr/>
        <a:lstStyle/>
        <a:p>
          <a:endParaRPr lang="en-US"/>
        </a:p>
      </dgm:t>
    </dgm:pt>
    <dgm:pt modelId="{42C9B76C-9BDE-406B-981F-54294BEC55E1}" type="pres">
      <dgm:prSet presAssocID="{1712A9ED-BADA-44D6-96AF-A1B812647AE0}" presName="Triangle" presStyleLbl="alignNode1" presStyleIdx="7" presStyleCnt="11"/>
      <dgm:spPr/>
    </dgm:pt>
    <dgm:pt modelId="{78F2E48C-55A5-4DD8-80CE-45179F01472C}" type="pres">
      <dgm:prSet presAssocID="{BBC1236D-6F01-41FE-B386-54F7F2501A4E}" presName="sibTrans" presStyleCnt="0"/>
      <dgm:spPr/>
    </dgm:pt>
    <dgm:pt modelId="{913CE383-270D-4575-9693-C142EF86EC90}" type="pres">
      <dgm:prSet presAssocID="{BBC1236D-6F01-41FE-B386-54F7F2501A4E}" presName="space" presStyleCnt="0"/>
      <dgm:spPr/>
    </dgm:pt>
    <dgm:pt modelId="{E2FEA224-EADA-437C-A42C-27934C2CE25F}" type="pres">
      <dgm:prSet presAssocID="{46520D68-5DE0-4A83-A944-A42F2E85F6FF}" presName="composite" presStyleCnt="0"/>
      <dgm:spPr/>
    </dgm:pt>
    <dgm:pt modelId="{75AC90DC-909A-4163-9A86-55C1F9E44DE7}" type="pres">
      <dgm:prSet presAssocID="{46520D68-5DE0-4A83-A944-A42F2E85F6FF}" presName="LShape" presStyleLbl="alignNode1" presStyleIdx="8" presStyleCnt="11"/>
      <dgm:spPr/>
    </dgm:pt>
    <dgm:pt modelId="{81D0CB40-543C-49A6-9DA2-FACCC901BE53}" type="pres">
      <dgm:prSet presAssocID="{46520D68-5DE0-4A83-A944-A42F2E85F6FF}" presName="ParentText" presStyleLbl="revTx" presStyleIdx="4" presStyleCnt="6">
        <dgm:presLayoutVars>
          <dgm:chMax val="0"/>
          <dgm:chPref val="0"/>
          <dgm:bulletEnabled val="1"/>
        </dgm:presLayoutVars>
      </dgm:prSet>
      <dgm:spPr/>
      <dgm:t>
        <a:bodyPr/>
        <a:lstStyle/>
        <a:p>
          <a:endParaRPr lang="en-US"/>
        </a:p>
      </dgm:t>
    </dgm:pt>
    <dgm:pt modelId="{D4238EB8-2875-4750-BA87-9E329843374A}" type="pres">
      <dgm:prSet presAssocID="{46520D68-5DE0-4A83-A944-A42F2E85F6FF}" presName="Triangle" presStyleLbl="alignNode1" presStyleIdx="9" presStyleCnt="11"/>
      <dgm:spPr/>
    </dgm:pt>
    <dgm:pt modelId="{5F284F64-61C5-40A0-AF11-060E7EAE8EC2}" type="pres">
      <dgm:prSet presAssocID="{7F72E692-6781-41E9-B7E5-191126A24F36}" presName="sibTrans" presStyleCnt="0"/>
      <dgm:spPr/>
    </dgm:pt>
    <dgm:pt modelId="{EA46FB31-DCC0-4EFF-8A0B-80FCB9E0DCCB}" type="pres">
      <dgm:prSet presAssocID="{7F72E692-6781-41E9-B7E5-191126A24F36}" presName="space" presStyleCnt="0"/>
      <dgm:spPr/>
    </dgm:pt>
    <dgm:pt modelId="{06E6ACBE-DDF0-4EA9-ABB3-63F4A4C8C2BB}" type="pres">
      <dgm:prSet presAssocID="{E2C6C366-BC7A-4AE6-A5B2-D122735AD8CD}" presName="composite" presStyleCnt="0"/>
      <dgm:spPr/>
    </dgm:pt>
    <dgm:pt modelId="{80FF5EA0-D50D-4578-8716-03B6145ED797}" type="pres">
      <dgm:prSet presAssocID="{E2C6C366-BC7A-4AE6-A5B2-D122735AD8CD}" presName="LShape" presStyleLbl="alignNode1" presStyleIdx="10" presStyleCnt="11"/>
      <dgm:spPr/>
    </dgm:pt>
    <dgm:pt modelId="{FF864559-D28F-4F8E-BFF7-6754AB39FB09}" type="pres">
      <dgm:prSet presAssocID="{E2C6C366-BC7A-4AE6-A5B2-D122735AD8CD}" presName="ParentText" presStyleLbl="revTx" presStyleIdx="5" presStyleCnt="6">
        <dgm:presLayoutVars>
          <dgm:chMax val="0"/>
          <dgm:chPref val="0"/>
          <dgm:bulletEnabled val="1"/>
        </dgm:presLayoutVars>
      </dgm:prSet>
      <dgm:spPr/>
      <dgm:t>
        <a:bodyPr/>
        <a:lstStyle/>
        <a:p>
          <a:endParaRPr lang="en-US"/>
        </a:p>
      </dgm:t>
    </dgm:pt>
  </dgm:ptLst>
  <dgm:cxnLst>
    <dgm:cxn modelId="{76E0BB59-9187-4790-9B79-FE0F1D6C672A}" srcId="{361F66E8-5BB1-4F66-A01B-BE449596CCAC}" destId="{1712A9ED-BADA-44D6-96AF-A1B812647AE0}" srcOrd="3" destOrd="0" parTransId="{8CD8E79B-DB3A-4919-8E81-8DE0E6104D7C}" sibTransId="{BBC1236D-6F01-41FE-B386-54F7F2501A4E}"/>
    <dgm:cxn modelId="{2FA17D68-627B-4CD8-BAB8-1BFDC175E347}" srcId="{361F66E8-5BB1-4F66-A01B-BE449596CCAC}" destId="{B66F6D52-38F8-49AD-A8C4-221C7C855558}" srcOrd="0" destOrd="0" parTransId="{C309B8A8-6D96-4B94-81DD-D5B72E1EB5BE}" sibTransId="{BF52B2B7-BDE4-4FE8-8A6D-B4E65302A04C}"/>
    <dgm:cxn modelId="{B1427130-5C9D-493E-9830-474224155EFE}" srcId="{361F66E8-5BB1-4F66-A01B-BE449596CCAC}" destId="{E1862A27-3D2D-4CB8-B7D0-F8444A7ADBBC}" srcOrd="1" destOrd="0" parTransId="{069A24BE-FD4F-4703-AD98-2581253912AF}" sibTransId="{87EE4DD3-CBAB-4A0B-B3A1-90C39D31AB66}"/>
    <dgm:cxn modelId="{FBC382BC-4B6A-4003-9F32-122AB0C05390}" type="presOf" srcId="{361F66E8-5BB1-4F66-A01B-BE449596CCAC}" destId="{DB050F10-1A9B-489A-8241-354CD31251A0}" srcOrd="0" destOrd="0" presId="urn:microsoft.com/office/officeart/2009/3/layout/StepUpProcess"/>
    <dgm:cxn modelId="{32A7B172-4BED-4538-A320-D3585D6E4C55}" srcId="{361F66E8-5BB1-4F66-A01B-BE449596CCAC}" destId="{E2C6C366-BC7A-4AE6-A5B2-D122735AD8CD}" srcOrd="5" destOrd="0" parTransId="{9628FF50-4A57-4880-9B5E-D4D27EBBBCF8}" sibTransId="{916FE6FF-F7A3-4D95-9DCB-322C61CA12D6}"/>
    <dgm:cxn modelId="{C0857754-537D-4F15-8002-56DBD03F9DB2}" srcId="{361F66E8-5BB1-4F66-A01B-BE449596CCAC}" destId="{46520D68-5DE0-4A83-A944-A42F2E85F6FF}" srcOrd="4" destOrd="0" parTransId="{32E934AD-F85A-49CB-A0F9-ABBC6D2628F9}" sibTransId="{7F72E692-6781-41E9-B7E5-191126A24F36}"/>
    <dgm:cxn modelId="{7FC6DB04-4454-43F4-BF2A-3B5BB0711293}" type="presOf" srcId="{E2C6C366-BC7A-4AE6-A5B2-D122735AD8CD}" destId="{FF864559-D28F-4F8E-BFF7-6754AB39FB09}" srcOrd="0" destOrd="0" presId="urn:microsoft.com/office/officeart/2009/3/layout/StepUpProcess"/>
    <dgm:cxn modelId="{2A84B67A-449F-4CA1-9C3D-472DE984DC78}" type="presOf" srcId="{1712A9ED-BADA-44D6-96AF-A1B812647AE0}" destId="{2A5B1E04-2D5E-4E5B-9904-F9F74795DF24}" srcOrd="0" destOrd="0" presId="urn:microsoft.com/office/officeart/2009/3/layout/StepUpProcess"/>
    <dgm:cxn modelId="{1F4D697B-6F3E-49F9-8702-E6C9716702C9}" type="presOf" srcId="{46520D68-5DE0-4A83-A944-A42F2E85F6FF}" destId="{81D0CB40-543C-49A6-9DA2-FACCC901BE53}" srcOrd="0" destOrd="0" presId="urn:microsoft.com/office/officeart/2009/3/layout/StepUpProcess"/>
    <dgm:cxn modelId="{A0118B5C-4772-4BBE-B136-7AEF5B937B36}" srcId="{361F66E8-5BB1-4F66-A01B-BE449596CCAC}" destId="{3DBC3603-0AF9-4829-934C-A4D1E94F6861}" srcOrd="2" destOrd="0" parTransId="{2C6D7143-F41C-4E7E-B709-208E9CAC75AA}" sibTransId="{D8339A16-CEDC-4983-9C22-2E5821ABDE8A}"/>
    <dgm:cxn modelId="{F4291F07-FB99-47BC-970F-2112309BD6DA}" type="presOf" srcId="{B66F6D52-38F8-49AD-A8C4-221C7C855558}" destId="{D728A2F0-3219-4D7D-9111-DFAB2657E1DF}" srcOrd="0" destOrd="0" presId="urn:microsoft.com/office/officeart/2009/3/layout/StepUpProcess"/>
    <dgm:cxn modelId="{5E1F5F15-9290-4882-920E-4E2D51E9E98B}" type="presOf" srcId="{3DBC3603-0AF9-4829-934C-A4D1E94F6861}" destId="{586138AA-0F65-484A-9784-E482B1652FA5}" srcOrd="0" destOrd="0" presId="urn:microsoft.com/office/officeart/2009/3/layout/StepUpProcess"/>
    <dgm:cxn modelId="{52BA8BCF-0ECC-4FDC-BAD6-6D46693C5E53}" type="presOf" srcId="{E1862A27-3D2D-4CB8-B7D0-F8444A7ADBBC}" destId="{676EFF89-D117-4421-B60D-95043BD569A6}" srcOrd="0" destOrd="0" presId="urn:microsoft.com/office/officeart/2009/3/layout/StepUpProcess"/>
    <dgm:cxn modelId="{06CFD18B-E138-47B1-9124-C1BF8050AE0A}" type="presParOf" srcId="{DB050F10-1A9B-489A-8241-354CD31251A0}" destId="{AFFAC29B-0725-40EF-B25D-A73BAA936DD3}" srcOrd="0" destOrd="0" presId="urn:microsoft.com/office/officeart/2009/3/layout/StepUpProcess"/>
    <dgm:cxn modelId="{76EFC8F6-5D86-431A-A0A2-B7F6A379B830}" type="presParOf" srcId="{AFFAC29B-0725-40EF-B25D-A73BAA936DD3}" destId="{5787D6FC-153A-4690-99E5-698A7E5DC749}" srcOrd="0" destOrd="0" presId="urn:microsoft.com/office/officeart/2009/3/layout/StepUpProcess"/>
    <dgm:cxn modelId="{EE58FE6F-845C-4160-8FF2-0647F8EF12EB}" type="presParOf" srcId="{AFFAC29B-0725-40EF-B25D-A73BAA936DD3}" destId="{D728A2F0-3219-4D7D-9111-DFAB2657E1DF}" srcOrd="1" destOrd="0" presId="urn:microsoft.com/office/officeart/2009/3/layout/StepUpProcess"/>
    <dgm:cxn modelId="{6ADEB7E9-6DA0-4A69-A5D3-E78F08BE6CDD}" type="presParOf" srcId="{AFFAC29B-0725-40EF-B25D-A73BAA936DD3}" destId="{E2E846E8-606B-4D1F-BFED-684F0AC7A6A0}" srcOrd="2" destOrd="0" presId="urn:microsoft.com/office/officeart/2009/3/layout/StepUpProcess"/>
    <dgm:cxn modelId="{7E29A4A5-62D4-4F0B-B215-834E7A71F5D7}" type="presParOf" srcId="{DB050F10-1A9B-489A-8241-354CD31251A0}" destId="{387D20AE-AE39-4C53-868A-841EB1E8E71B}" srcOrd="1" destOrd="0" presId="urn:microsoft.com/office/officeart/2009/3/layout/StepUpProcess"/>
    <dgm:cxn modelId="{5B6D0B9B-3CCA-454D-ABAC-668A455CEED8}" type="presParOf" srcId="{387D20AE-AE39-4C53-868A-841EB1E8E71B}" destId="{F46ACDED-0C8B-48D3-9A99-9999E994D1B4}" srcOrd="0" destOrd="0" presId="urn:microsoft.com/office/officeart/2009/3/layout/StepUpProcess"/>
    <dgm:cxn modelId="{5ED02C00-1284-4853-B349-0CC41F6C44C3}" type="presParOf" srcId="{DB050F10-1A9B-489A-8241-354CD31251A0}" destId="{840E927A-7682-4252-923D-E2E4EBB9B24D}" srcOrd="2" destOrd="0" presId="urn:microsoft.com/office/officeart/2009/3/layout/StepUpProcess"/>
    <dgm:cxn modelId="{18C96BA5-9FD2-472D-9E65-16A755E85451}" type="presParOf" srcId="{840E927A-7682-4252-923D-E2E4EBB9B24D}" destId="{1C9EB580-C529-4D10-A07C-3A1409A3CF66}" srcOrd="0" destOrd="0" presId="urn:microsoft.com/office/officeart/2009/3/layout/StepUpProcess"/>
    <dgm:cxn modelId="{286F1435-CF09-4304-A261-80499C8A721A}" type="presParOf" srcId="{840E927A-7682-4252-923D-E2E4EBB9B24D}" destId="{676EFF89-D117-4421-B60D-95043BD569A6}" srcOrd="1" destOrd="0" presId="urn:microsoft.com/office/officeart/2009/3/layout/StepUpProcess"/>
    <dgm:cxn modelId="{61C69423-D785-4BEA-A182-A397107E8738}" type="presParOf" srcId="{840E927A-7682-4252-923D-E2E4EBB9B24D}" destId="{C8802279-2D8A-4E0A-8B15-D11F98A0D9FD}" srcOrd="2" destOrd="0" presId="urn:microsoft.com/office/officeart/2009/3/layout/StepUpProcess"/>
    <dgm:cxn modelId="{E0BC32B2-9CAA-4F68-9D0A-E2AA8DB66B3F}" type="presParOf" srcId="{DB050F10-1A9B-489A-8241-354CD31251A0}" destId="{8932415B-6851-46A9-BDE9-D74A90309B0B}" srcOrd="3" destOrd="0" presId="urn:microsoft.com/office/officeart/2009/3/layout/StepUpProcess"/>
    <dgm:cxn modelId="{6C8A067F-9EE0-4911-B5F6-03AA0F9A7732}" type="presParOf" srcId="{8932415B-6851-46A9-BDE9-D74A90309B0B}" destId="{94B53486-F06B-42CF-9563-C3E53E51E904}" srcOrd="0" destOrd="0" presId="urn:microsoft.com/office/officeart/2009/3/layout/StepUpProcess"/>
    <dgm:cxn modelId="{B60712B2-8EE7-4FFB-A476-13059B9B2791}" type="presParOf" srcId="{DB050F10-1A9B-489A-8241-354CD31251A0}" destId="{5384840C-2091-4FBE-B03F-CC5C9DFB23DD}" srcOrd="4" destOrd="0" presId="urn:microsoft.com/office/officeart/2009/3/layout/StepUpProcess"/>
    <dgm:cxn modelId="{984BAA11-5824-4A8B-86CE-CED6A67ADDF9}" type="presParOf" srcId="{5384840C-2091-4FBE-B03F-CC5C9DFB23DD}" destId="{5244C331-3BEE-48BF-84C4-6E0AC01BFC88}" srcOrd="0" destOrd="0" presId="urn:microsoft.com/office/officeart/2009/3/layout/StepUpProcess"/>
    <dgm:cxn modelId="{05C103ED-8CC0-4B77-ACC5-8DF829D8712C}" type="presParOf" srcId="{5384840C-2091-4FBE-B03F-CC5C9DFB23DD}" destId="{586138AA-0F65-484A-9784-E482B1652FA5}" srcOrd="1" destOrd="0" presId="urn:microsoft.com/office/officeart/2009/3/layout/StepUpProcess"/>
    <dgm:cxn modelId="{3D0CDC04-01A0-4105-9675-8008D8FB3C90}" type="presParOf" srcId="{5384840C-2091-4FBE-B03F-CC5C9DFB23DD}" destId="{E47883CB-F537-4529-A9FC-133D915BD761}" srcOrd="2" destOrd="0" presId="urn:microsoft.com/office/officeart/2009/3/layout/StepUpProcess"/>
    <dgm:cxn modelId="{BFEA0BB3-283D-44A6-AB62-FE5B1C018DA2}" type="presParOf" srcId="{DB050F10-1A9B-489A-8241-354CD31251A0}" destId="{8CBC2C93-9D5B-41EF-8567-F57D4317CAE4}" srcOrd="5" destOrd="0" presId="urn:microsoft.com/office/officeart/2009/3/layout/StepUpProcess"/>
    <dgm:cxn modelId="{95F4AA5A-D13D-4D78-9F8D-C1C6CC89E745}" type="presParOf" srcId="{8CBC2C93-9D5B-41EF-8567-F57D4317CAE4}" destId="{7924E2D5-641D-4699-9DC2-F9797649E25B}" srcOrd="0" destOrd="0" presId="urn:microsoft.com/office/officeart/2009/3/layout/StepUpProcess"/>
    <dgm:cxn modelId="{95C155AA-3E7B-4FA7-8A31-0DA748F7C8E0}" type="presParOf" srcId="{DB050F10-1A9B-489A-8241-354CD31251A0}" destId="{7A561710-5B03-4E13-894D-02328E9DC9BB}" srcOrd="6" destOrd="0" presId="urn:microsoft.com/office/officeart/2009/3/layout/StepUpProcess"/>
    <dgm:cxn modelId="{BDC5AEE9-3BEA-49FC-9421-F212483132A3}" type="presParOf" srcId="{7A561710-5B03-4E13-894D-02328E9DC9BB}" destId="{D56D556B-627C-47CD-8C21-A3AF9FB84E5B}" srcOrd="0" destOrd="0" presId="urn:microsoft.com/office/officeart/2009/3/layout/StepUpProcess"/>
    <dgm:cxn modelId="{78CBB62C-BFF1-481B-A90D-B9F8CA20937F}" type="presParOf" srcId="{7A561710-5B03-4E13-894D-02328E9DC9BB}" destId="{2A5B1E04-2D5E-4E5B-9904-F9F74795DF24}" srcOrd="1" destOrd="0" presId="urn:microsoft.com/office/officeart/2009/3/layout/StepUpProcess"/>
    <dgm:cxn modelId="{BB78203F-8AEC-499C-BDD1-AABE3F6AA647}" type="presParOf" srcId="{7A561710-5B03-4E13-894D-02328E9DC9BB}" destId="{42C9B76C-9BDE-406B-981F-54294BEC55E1}" srcOrd="2" destOrd="0" presId="urn:microsoft.com/office/officeart/2009/3/layout/StepUpProcess"/>
    <dgm:cxn modelId="{42B2C0DE-8D07-44CE-9F99-71B4DEAB2F4E}" type="presParOf" srcId="{DB050F10-1A9B-489A-8241-354CD31251A0}" destId="{78F2E48C-55A5-4DD8-80CE-45179F01472C}" srcOrd="7" destOrd="0" presId="urn:microsoft.com/office/officeart/2009/3/layout/StepUpProcess"/>
    <dgm:cxn modelId="{A4ADFBBE-3BC4-4DE5-9451-585C23BE3C6B}" type="presParOf" srcId="{78F2E48C-55A5-4DD8-80CE-45179F01472C}" destId="{913CE383-270D-4575-9693-C142EF86EC90}" srcOrd="0" destOrd="0" presId="urn:microsoft.com/office/officeart/2009/3/layout/StepUpProcess"/>
    <dgm:cxn modelId="{BF8A3485-8D25-4833-9430-7E2060588E4B}" type="presParOf" srcId="{DB050F10-1A9B-489A-8241-354CD31251A0}" destId="{E2FEA224-EADA-437C-A42C-27934C2CE25F}" srcOrd="8" destOrd="0" presId="urn:microsoft.com/office/officeart/2009/3/layout/StepUpProcess"/>
    <dgm:cxn modelId="{F9666BC1-B525-43E2-8728-E396491EFF5C}" type="presParOf" srcId="{E2FEA224-EADA-437C-A42C-27934C2CE25F}" destId="{75AC90DC-909A-4163-9A86-55C1F9E44DE7}" srcOrd="0" destOrd="0" presId="urn:microsoft.com/office/officeart/2009/3/layout/StepUpProcess"/>
    <dgm:cxn modelId="{6888092E-282F-4D9D-8B0C-0AC204230540}" type="presParOf" srcId="{E2FEA224-EADA-437C-A42C-27934C2CE25F}" destId="{81D0CB40-543C-49A6-9DA2-FACCC901BE53}" srcOrd="1" destOrd="0" presId="urn:microsoft.com/office/officeart/2009/3/layout/StepUpProcess"/>
    <dgm:cxn modelId="{2ED9D9EE-A9A0-47CF-B079-24917B2D510A}" type="presParOf" srcId="{E2FEA224-EADA-437C-A42C-27934C2CE25F}" destId="{D4238EB8-2875-4750-BA87-9E329843374A}" srcOrd="2" destOrd="0" presId="urn:microsoft.com/office/officeart/2009/3/layout/StepUpProcess"/>
    <dgm:cxn modelId="{0F79F4F6-BAB4-4371-975C-2D2EC62D7EDB}" type="presParOf" srcId="{DB050F10-1A9B-489A-8241-354CD31251A0}" destId="{5F284F64-61C5-40A0-AF11-060E7EAE8EC2}" srcOrd="9" destOrd="0" presId="urn:microsoft.com/office/officeart/2009/3/layout/StepUpProcess"/>
    <dgm:cxn modelId="{DE8029EF-A684-437D-B3ED-3BA52716013C}" type="presParOf" srcId="{5F284F64-61C5-40A0-AF11-060E7EAE8EC2}" destId="{EA46FB31-DCC0-4EFF-8A0B-80FCB9E0DCCB}" srcOrd="0" destOrd="0" presId="urn:microsoft.com/office/officeart/2009/3/layout/StepUpProcess"/>
    <dgm:cxn modelId="{2ACA9D68-EB76-4DEB-8F98-7DF79C814225}" type="presParOf" srcId="{DB050F10-1A9B-489A-8241-354CD31251A0}" destId="{06E6ACBE-DDF0-4EA9-ABB3-63F4A4C8C2BB}" srcOrd="10" destOrd="0" presId="urn:microsoft.com/office/officeart/2009/3/layout/StepUpProcess"/>
    <dgm:cxn modelId="{928159CB-930E-43D3-BD59-A361D2E1978E}" type="presParOf" srcId="{06E6ACBE-DDF0-4EA9-ABB3-63F4A4C8C2BB}" destId="{80FF5EA0-D50D-4578-8716-03B6145ED797}" srcOrd="0" destOrd="0" presId="urn:microsoft.com/office/officeart/2009/3/layout/StepUpProcess"/>
    <dgm:cxn modelId="{8DB19858-3450-4340-BF82-165D728B8A29}" type="presParOf" srcId="{06E6ACBE-DDF0-4EA9-ABB3-63F4A4C8C2BB}" destId="{FF864559-D28F-4F8E-BFF7-6754AB39FB0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74DC47-7F94-4BAF-BFF4-BD9D3455C628}"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81E608E6-28F2-45F6-B833-DB314AC1045F}">
      <dgm:prSet phldrT="[Text]"/>
      <dgm:spPr/>
      <dgm:t>
        <a:bodyPr/>
        <a:lstStyle/>
        <a:p>
          <a:r>
            <a:rPr lang="en-US" dirty="0" smtClean="0"/>
            <a:t>High school</a:t>
          </a:r>
          <a:endParaRPr lang="en-US" dirty="0"/>
        </a:p>
      </dgm:t>
    </dgm:pt>
    <dgm:pt modelId="{61C15FC2-332B-4190-9DE7-62943B84B267}" type="parTrans" cxnId="{07900E05-AD90-4967-A7CA-E549E4728A5F}">
      <dgm:prSet/>
      <dgm:spPr/>
      <dgm:t>
        <a:bodyPr/>
        <a:lstStyle/>
        <a:p>
          <a:endParaRPr lang="en-US"/>
        </a:p>
      </dgm:t>
    </dgm:pt>
    <dgm:pt modelId="{B0CCBC33-38DE-437C-AAE6-E54E74F1FD27}" type="sibTrans" cxnId="{07900E05-AD90-4967-A7CA-E549E4728A5F}">
      <dgm:prSet/>
      <dgm:spPr/>
      <dgm:t>
        <a:bodyPr/>
        <a:lstStyle/>
        <a:p>
          <a:endParaRPr lang="en-US"/>
        </a:p>
      </dgm:t>
    </dgm:pt>
    <dgm:pt modelId="{879FC6B4-7FCC-4165-91F2-0CC65F5E15B1}">
      <dgm:prSet phldrT="[Text]"/>
      <dgm:spPr/>
      <dgm:t>
        <a:bodyPr/>
        <a:lstStyle/>
        <a:p>
          <a:r>
            <a:rPr lang="en-US" dirty="0" smtClean="0"/>
            <a:t>undergrad</a:t>
          </a:r>
          <a:endParaRPr lang="en-US" dirty="0"/>
        </a:p>
      </dgm:t>
    </dgm:pt>
    <dgm:pt modelId="{C45A6D7A-36E8-48CD-9CC5-F2C1BB9EDA5F}" type="parTrans" cxnId="{3EFC075E-0A14-4EB5-8490-3C8D44F6BE2E}">
      <dgm:prSet/>
      <dgm:spPr/>
      <dgm:t>
        <a:bodyPr/>
        <a:lstStyle/>
        <a:p>
          <a:endParaRPr lang="en-US"/>
        </a:p>
      </dgm:t>
    </dgm:pt>
    <dgm:pt modelId="{4A462297-8041-4A6F-8CFE-1A7C029DCCF7}" type="sibTrans" cxnId="{3EFC075E-0A14-4EB5-8490-3C8D44F6BE2E}">
      <dgm:prSet/>
      <dgm:spPr/>
      <dgm:t>
        <a:bodyPr/>
        <a:lstStyle/>
        <a:p>
          <a:endParaRPr lang="en-US"/>
        </a:p>
      </dgm:t>
    </dgm:pt>
    <dgm:pt modelId="{5345E4AF-18CB-433C-8C95-B9E958A0A0C9}">
      <dgm:prSet phldrT="[Text]"/>
      <dgm:spPr/>
      <dgm:t>
        <a:bodyPr/>
        <a:lstStyle/>
        <a:p>
          <a:r>
            <a:rPr lang="en-US" dirty="0" smtClean="0"/>
            <a:t>Volunteer for TFA</a:t>
          </a:r>
          <a:endParaRPr lang="en-US" dirty="0"/>
        </a:p>
      </dgm:t>
    </dgm:pt>
    <dgm:pt modelId="{4E5161B5-D37F-419F-965A-C6B11402F46D}" type="parTrans" cxnId="{438A92CA-0E3D-4D4C-B2D1-D8B0FA7E1D75}">
      <dgm:prSet/>
      <dgm:spPr/>
      <dgm:t>
        <a:bodyPr/>
        <a:lstStyle/>
        <a:p>
          <a:endParaRPr lang="en-US"/>
        </a:p>
      </dgm:t>
    </dgm:pt>
    <dgm:pt modelId="{3075788C-EE62-4D6D-9E9D-EFE2CC1D778D}" type="sibTrans" cxnId="{438A92CA-0E3D-4D4C-B2D1-D8B0FA7E1D75}">
      <dgm:prSet/>
      <dgm:spPr/>
      <dgm:t>
        <a:bodyPr/>
        <a:lstStyle/>
        <a:p>
          <a:endParaRPr lang="en-US"/>
        </a:p>
      </dgm:t>
    </dgm:pt>
    <dgm:pt modelId="{2E4D29B8-0C3E-4708-B4C7-9B58518C3727}">
      <dgm:prSet phldrT="[Text]"/>
      <dgm:spPr/>
      <dgm:t>
        <a:bodyPr/>
        <a:lstStyle/>
        <a:p>
          <a:r>
            <a:rPr lang="en-US" dirty="0" smtClean="0"/>
            <a:t>Post </a:t>
          </a:r>
          <a:r>
            <a:rPr lang="en-US" dirty="0" err="1" smtClean="0"/>
            <a:t>bacc</a:t>
          </a:r>
          <a:r>
            <a:rPr lang="en-US" dirty="0" smtClean="0"/>
            <a:t> classes</a:t>
          </a:r>
          <a:endParaRPr lang="en-US" dirty="0"/>
        </a:p>
      </dgm:t>
    </dgm:pt>
    <dgm:pt modelId="{0F3CF556-FC4B-412A-9042-4759A47DB181}" type="parTrans" cxnId="{9200F731-2D8F-4075-A3DF-D20BA63BAB8C}">
      <dgm:prSet/>
      <dgm:spPr/>
      <dgm:t>
        <a:bodyPr/>
        <a:lstStyle/>
        <a:p>
          <a:endParaRPr lang="en-US"/>
        </a:p>
      </dgm:t>
    </dgm:pt>
    <dgm:pt modelId="{9FA0B1D8-8AC0-448F-8342-3DC20F8C5689}" type="sibTrans" cxnId="{9200F731-2D8F-4075-A3DF-D20BA63BAB8C}">
      <dgm:prSet/>
      <dgm:spPr/>
      <dgm:t>
        <a:bodyPr/>
        <a:lstStyle/>
        <a:p>
          <a:endParaRPr lang="en-US"/>
        </a:p>
      </dgm:t>
    </dgm:pt>
    <dgm:pt modelId="{7B811B04-AC1B-477A-BE4C-8D40A2300576}">
      <dgm:prSet phldrT="[Text]"/>
      <dgm:spPr/>
      <dgm:t>
        <a:bodyPr/>
        <a:lstStyle/>
        <a:p>
          <a:r>
            <a:rPr lang="en-US" dirty="0" smtClean="0"/>
            <a:t>Career pursuit</a:t>
          </a:r>
          <a:endParaRPr lang="en-US" dirty="0"/>
        </a:p>
      </dgm:t>
    </dgm:pt>
    <dgm:pt modelId="{62E855FB-F9F8-4BD1-9E1C-A33DBDF1615C}" type="parTrans" cxnId="{490016AD-CE53-4C17-9861-1E9BED1F92C3}">
      <dgm:prSet/>
      <dgm:spPr/>
      <dgm:t>
        <a:bodyPr/>
        <a:lstStyle/>
        <a:p>
          <a:endParaRPr lang="en-US"/>
        </a:p>
      </dgm:t>
    </dgm:pt>
    <dgm:pt modelId="{50D4F19D-8A32-4C02-9999-3D13F64DF4DA}" type="sibTrans" cxnId="{490016AD-CE53-4C17-9861-1E9BED1F92C3}">
      <dgm:prSet/>
      <dgm:spPr/>
      <dgm:t>
        <a:bodyPr/>
        <a:lstStyle/>
        <a:p>
          <a:endParaRPr lang="en-US"/>
        </a:p>
      </dgm:t>
    </dgm:pt>
    <dgm:pt modelId="{93F65D80-FA74-433F-B9B9-DC27CE68B0A9}">
      <dgm:prSet phldrT="[Text]"/>
      <dgm:spPr/>
      <dgm:t>
        <a:bodyPr/>
        <a:lstStyle/>
        <a:p>
          <a:r>
            <a:rPr lang="en-US" dirty="0" smtClean="0"/>
            <a:t>Master’s program</a:t>
          </a:r>
          <a:endParaRPr lang="en-US" dirty="0"/>
        </a:p>
      </dgm:t>
    </dgm:pt>
    <dgm:pt modelId="{838D62EB-BDD1-4050-8629-8C8D5DBB4326}" type="parTrans" cxnId="{4D64125C-BB47-4AC4-812E-20F51780C536}">
      <dgm:prSet/>
      <dgm:spPr/>
      <dgm:t>
        <a:bodyPr/>
        <a:lstStyle/>
        <a:p>
          <a:endParaRPr lang="en-US"/>
        </a:p>
      </dgm:t>
    </dgm:pt>
    <dgm:pt modelId="{D089099D-28CB-45B7-9AFA-3B7AC4E95733}" type="sibTrans" cxnId="{4D64125C-BB47-4AC4-812E-20F51780C536}">
      <dgm:prSet/>
      <dgm:spPr/>
      <dgm:t>
        <a:bodyPr/>
        <a:lstStyle/>
        <a:p>
          <a:endParaRPr lang="en-US"/>
        </a:p>
      </dgm:t>
    </dgm:pt>
    <dgm:pt modelId="{985BA5A8-8EAF-4C35-A7D7-F84B6D1CF7BE}">
      <dgm:prSet phldrT="[Text]"/>
      <dgm:spPr/>
      <dgm:t>
        <a:bodyPr/>
        <a:lstStyle/>
        <a:p>
          <a:r>
            <a:rPr lang="en-US" dirty="0" smtClean="0"/>
            <a:t>fellowship</a:t>
          </a:r>
          <a:endParaRPr lang="en-US" dirty="0"/>
        </a:p>
      </dgm:t>
    </dgm:pt>
    <dgm:pt modelId="{575E4D08-3F74-413D-B780-7BFFD57167F0}" type="parTrans" cxnId="{9705183E-997D-481B-89BC-2A87CC40042E}">
      <dgm:prSet/>
      <dgm:spPr/>
      <dgm:t>
        <a:bodyPr/>
        <a:lstStyle/>
        <a:p>
          <a:endParaRPr lang="en-US"/>
        </a:p>
      </dgm:t>
    </dgm:pt>
    <dgm:pt modelId="{AE31CEC7-F72D-4387-8078-33A802B043A7}" type="sibTrans" cxnId="{9705183E-997D-481B-89BC-2A87CC40042E}">
      <dgm:prSet/>
      <dgm:spPr/>
      <dgm:t>
        <a:bodyPr/>
        <a:lstStyle/>
        <a:p>
          <a:endParaRPr lang="en-US"/>
        </a:p>
      </dgm:t>
    </dgm:pt>
    <dgm:pt modelId="{CFE104AC-7F35-4582-8B9D-2AD8480822FB}">
      <dgm:prSet phldrT="[Text]"/>
      <dgm:spPr/>
      <dgm:t>
        <a:bodyPr/>
        <a:lstStyle/>
        <a:p>
          <a:r>
            <a:rPr lang="en-US" dirty="0" smtClean="0"/>
            <a:t>Stopping out for family</a:t>
          </a:r>
          <a:endParaRPr lang="en-US" dirty="0"/>
        </a:p>
      </dgm:t>
    </dgm:pt>
    <dgm:pt modelId="{0D7E50B5-7070-4DD4-9A84-21D977CE6846}" type="parTrans" cxnId="{90AB2F52-6F29-42A6-8A3D-0734D2A674FE}">
      <dgm:prSet/>
      <dgm:spPr/>
      <dgm:t>
        <a:bodyPr/>
        <a:lstStyle/>
        <a:p>
          <a:endParaRPr lang="en-US"/>
        </a:p>
      </dgm:t>
    </dgm:pt>
    <dgm:pt modelId="{3CC8B2D1-2359-488B-BEDD-EA13A5842EF6}" type="sibTrans" cxnId="{90AB2F52-6F29-42A6-8A3D-0734D2A674FE}">
      <dgm:prSet/>
      <dgm:spPr/>
      <dgm:t>
        <a:bodyPr/>
        <a:lstStyle/>
        <a:p>
          <a:endParaRPr lang="en-US"/>
        </a:p>
      </dgm:t>
    </dgm:pt>
    <dgm:pt modelId="{8291BAB2-336F-42BB-B983-B7E1538578E7}">
      <dgm:prSet phldrT="[Text]"/>
      <dgm:spPr/>
      <dgm:t>
        <a:bodyPr/>
        <a:lstStyle/>
        <a:p>
          <a:r>
            <a:rPr lang="en-US" dirty="0" smtClean="0"/>
            <a:t>practice</a:t>
          </a:r>
          <a:endParaRPr lang="en-US" dirty="0"/>
        </a:p>
      </dgm:t>
    </dgm:pt>
    <dgm:pt modelId="{4ACB8545-E5F7-4481-A4AB-40DD36756A3F}" type="parTrans" cxnId="{1249CA05-D8DE-48F9-9B15-E4C13452DE0B}">
      <dgm:prSet/>
      <dgm:spPr/>
      <dgm:t>
        <a:bodyPr/>
        <a:lstStyle/>
        <a:p>
          <a:endParaRPr lang="en-US"/>
        </a:p>
      </dgm:t>
    </dgm:pt>
    <dgm:pt modelId="{8528FFEC-6F97-469F-9BD7-682022B06098}" type="sibTrans" cxnId="{1249CA05-D8DE-48F9-9B15-E4C13452DE0B}">
      <dgm:prSet/>
      <dgm:spPr/>
      <dgm:t>
        <a:bodyPr/>
        <a:lstStyle/>
        <a:p>
          <a:endParaRPr lang="en-US"/>
        </a:p>
      </dgm:t>
    </dgm:pt>
    <dgm:pt modelId="{5C4D96B6-4424-4D52-A433-657FA4D34761}">
      <dgm:prSet/>
      <dgm:spPr/>
      <dgm:t>
        <a:bodyPr/>
        <a:lstStyle/>
        <a:p>
          <a:r>
            <a:rPr lang="en-US" dirty="0" smtClean="0"/>
            <a:t>research</a:t>
          </a:r>
          <a:endParaRPr lang="en-US" dirty="0"/>
        </a:p>
      </dgm:t>
    </dgm:pt>
    <dgm:pt modelId="{B0576BA5-AD31-45AB-B335-7477C091646C}" type="parTrans" cxnId="{500202F6-72F3-4D79-A911-49D75CD6E819}">
      <dgm:prSet/>
      <dgm:spPr/>
      <dgm:t>
        <a:bodyPr/>
        <a:lstStyle/>
        <a:p>
          <a:endParaRPr lang="en-US"/>
        </a:p>
      </dgm:t>
    </dgm:pt>
    <dgm:pt modelId="{9DE03F12-B760-43F1-9E93-3609B6FB4DC4}" type="sibTrans" cxnId="{500202F6-72F3-4D79-A911-49D75CD6E819}">
      <dgm:prSet/>
      <dgm:spPr/>
      <dgm:t>
        <a:bodyPr/>
        <a:lstStyle/>
        <a:p>
          <a:endParaRPr lang="en-US"/>
        </a:p>
      </dgm:t>
    </dgm:pt>
    <dgm:pt modelId="{477715D1-AE30-4BC9-8021-748BDD1F013B}">
      <dgm:prSet custT="1"/>
      <dgm:spPr/>
      <dgm:t>
        <a:bodyPr/>
        <a:lstStyle/>
        <a:p>
          <a:r>
            <a:rPr lang="en-US" sz="1050" dirty="0" smtClean="0"/>
            <a:t>Medical school</a:t>
          </a:r>
          <a:endParaRPr lang="en-US" sz="1050" dirty="0"/>
        </a:p>
      </dgm:t>
    </dgm:pt>
    <dgm:pt modelId="{D8284B81-7B9F-4C28-97FC-2855DC5163E8}" type="parTrans" cxnId="{3B5EE039-7624-4584-977A-792B3EE5A301}">
      <dgm:prSet/>
      <dgm:spPr/>
      <dgm:t>
        <a:bodyPr/>
        <a:lstStyle/>
        <a:p>
          <a:endParaRPr lang="en-US"/>
        </a:p>
      </dgm:t>
    </dgm:pt>
    <dgm:pt modelId="{A2C12DBD-F191-4D29-975A-B7B9C7E8BE52}" type="sibTrans" cxnId="{3B5EE039-7624-4584-977A-792B3EE5A301}">
      <dgm:prSet/>
      <dgm:spPr/>
      <dgm:t>
        <a:bodyPr/>
        <a:lstStyle/>
        <a:p>
          <a:endParaRPr lang="en-US"/>
        </a:p>
      </dgm:t>
    </dgm:pt>
    <dgm:pt modelId="{4723D9DF-BDF8-49FD-9685-A9BDB4DF873C}">
      <dgm:prSet/>
      <dgm:spPr/>
      <dgm:t>
        <a:bodyPr/>
        <a:lstStyle/>
        <a:p>
          <a:r>
            <a:rPr lang="en-US" dirty="0" smtClean="0"/>
            <a:t>Time off</a:t>
          </a:r>
          <a:endParaRPr lang="en-US" dirty="0"/>
        </a:p>
      </dgm:t>
    </dgm:pt>
    <dgm:pt modelId="{E4E0CEE3-80FF-4F9D-B31D-6A6F92DB0D79}" type="parTrans" cxnId="{18CA87D0-243A-4103-ABB3-E3BA852F3EA6}">
      <dgm:prSet/>
      <dgm:spPr/>
      <dgm:t>
        <a:bodyPr/>
        <a:lstStyle/>
        <a:p>
          <a:endParaRPr lang="en-US"/>
        </a:p>
      </dgm:t>
    </dgm:pt>
    <dgm:pt modelId="{B7AA9655-A397-47AB-9FFC-DF7FEBB8E047}" type="sibTrans" cxnId="{18CA87D0-243A-4103-ABB3-E3BA852F3EA6}">
      <dgm:prSet/>
      <dgm:spPr/>
      <dgm:t>
        <a:bodyPr/>
        <a:lstStyle/>
        <a:p>
          <a:endParaRPr lang="en-US"/>
        </a:p>
      </dgm:t>
    </dgm:pt>
    <dgm:pt modelId="{A04D69C7-342B-4DEC-AA10-9EE6AB7ED3EC}">
      <dgm:prSet/>
      <dgm:spPr/>
      <dgm:t>
        <a:bodyPr/>
        <a:lstStyle/>
        <a:p>
          <a:r>
            <a:rPr lang="en-US" dirty="0" smtClean="0"/>
            <a:t>residency</a:t>
          </a:r>
          <a:endParaRPr lang="en-US" dirty="0"/>
        </a:p>
      </dgm:t>
    </dgm:pt>
    <dgm:pt modelId="{7087693D-1FF6-4696-854D-0B55BBD3861B}" type="parTrans" cxnId="{5200D2EC-F19A-4C5A-AC6E-BD16B99610F2}">
      <dgm:prSet/>
      <dgm:spPr/>
      <dgm:t>
        <a:bodyPr/>
        <a:lstStyle/>
        <a:p>
          <a:endParaRPr lang="en-US"/>
        </a:p>
      </dgm:t>
    </dgm:pt>
    <dgm:pt modelId="{322F31F6-F523-422B-BF46-3B03E8848BA4}" type="sibTrans" cxnId="{5200D2EC-F19A-4C5A-AC6E-BD16B99610F2}">
      <dgm:prSet/>
      <dgm:spPr/>
      <dgm:t>
        <a:bodyPr/>
        <a:lstStyle/>
        <a:p>
          <a:endParaRPr lang="en-US"/>
        </a:p>
      </dgm:t>
    </dgm:pt>
    <dgm:pt modelId="{1A5FC9DE-9452-4320-946D-7F3CB5AC8DE6}" type="pres">
      <dgm:prSet presAssocID="{C574DC47-7F94-4BAF-BFF4-BD9D3455C628}" presName="diagram" presStyleCnt="0">
        <dgm:presLayoutVars>
          <dgm:dir/>
          <dgm:resizeHandles/>
        </dgm:presLayoutVars>
      </dgm:prSet>
      <dgm:spPr/>
      <dgm:t>
        <a:bodyPr/>
        <a:lstStyle/>
        <a:p>
          <a:endParaRPr lang="en-US"/>
        </a:p>
      </dgm:t>
    </dgm:pt>
    <dgm:pt modelId="{76A02947-20B3-448C-8DC8-0F220E40083C}" type="pres">
      <dgm:prSet presAssocID="{5C4D96B6-4424-4D52-A433-657FA4D34761}" presName="firstNode" presStyleLbl="node1" presStyleIdx="0" presStyleCnt="13" custScaleX="84741" custScaleY="78941" custLinFactNeighborX="-46734" custLinFactNeighborY="87215">
        <dgm:presLayoutVars>
          <dgm:bulletEnabled val="1"/>
        </dgm:presLayoutVars>
      </dgm:prSet>
      <dgm:spPr/>
      <dgm:t>
        <a:bodyPr/>
        <a:lstStyle/>
        <a:p>
          <a:endParaRPr lang="en-US"/>
        </a:p>
      </dgm:t>
    </dgm:pt>
    <dgm:pt modelId="{75776AF5-CA94-4175-AE50-458029E869B8}" type="pres">
      <dgm:prSet presAssocID="{9DE03F12-B760-43F1-9E93-3609B6FB4DC4}" presName="sibTrans" presStyleLbl="sibTrans2D1" presStyleIdx="0" presStyleCnt="12" custScaleX="503121" custScaleY="136129"/>
      <dgm:spPr>
        <a:prstGeom prst="leftRightArrow">
          <a:avLst/>
        </a:prstGeom>
      </dgm:spPr>
      <dgm:t>
        <a:bodyPr/>
        <a:lstStyle/>
        <a:p>
          <a:endParaRPr lang="en-US"/>
        </a:p>
      </dgm:t>
    </dgm:pt>
    <dgm:pt modelId="{759545B1-6052-4EAD-A605-0122194E45AA}" type="pres">
      <dgm:prSet presAssocID="{81E608E6-28F2-45F6-B833-DB314AC1045F}" presName="middleNode" presStyleCnt="0"/>
      <dgm:spPr/>
    </dgm:pt>
    <dgm:pt modelId="{5A9CC371-39B4-49C0-80EE-D4FECB76B8ED}" type="pres">
      <dgm:prSet presAssocID="{81E608E6-28F2-45F6-B833-DB314AC1045F}" presName="padding" presStyleLbl="node1" presStyleIdx="0" presStyleCnt="13"/>
      <dgm:spPr/>
    </dgm:pt>
    <dgm:pt modelId="{F5BBD403-A69F-4F06-A485-7754EF8DD880}" type="pres">
      <dgm:prSet presAssocID="{81E608E6-28F2-45F6-B833-DB314AC1045F}" presName="shape" presStyleLbl="node1" presStyleIdx="1" presStyleCnt="13" custScaleX="125399" custScaleY="133662" custLinFactY="-84362" custLinFactNeighborX="56035" custLinFactNeighborY="-100000">
        <dgm:presLayoutVars>
          <dgm:bulletEnabled val="1"/>
        </dgm:presLayoutVars>
      </dgm:prSet>
      <dgm:spPr/>
      <dgm:t>
        <a:bodyPr/>
        <a:lstStyle/>
        <a:p>
          <a:endParaRPr lang="en-US"/>
        </a:p>
      </dgm:t>
    </dgm:pt>
    <dgm:pt modelId="{334C91B3-218C-4C3D-832F-033CC8474E43}" type="pres">
      <dgm:prSet presAssocID="{B0CCBC33-38DE-437C-AAE6-E54E74F1FD27}" presName="sibTrans" presStyleLbl="sibTrans2D1" presStyleIdx="1" presStyleCnt="12" custAng="15736084" custScaleX="661788" custScaleY="165069" custLinFactX="29986" custLinFactNeighborX="100000" custLinFactNeighborY="75452"/>
      <dgm:spPr>
        <a:prstGeom prst="leftRightArrow">
          <a:avLst/>
        </a:prstGeom>
      </dgm:spPr>
      <dgm:t>
        <a:bodyPr/>
        <a:lstStyle/>
        <a:p>
          <a:endParaRPr lang="en-US"/>
        </a:p>
      </dgm:t>
    </dgm:pt>
    <dgm:pt modelId="{835B8F58-1857-4315-B972-6C7564B66454}" type="pres">
      <dgm:prSet presAssocID="{879FC6B4-7FCC-4165-91F2-0CC65F5E15B1}" presName="middleNode" presStyleCnt="0"/>
      <dgm:spPr/>
    </dgm:pt>
    <dgm:pt modelId="{EB353A73-0DF0-457A-9BDF-201138B150D5}" type="pres">
      <dgm:prSet presAssocID="{879FC6B4-7FCC-4165-91F2-0CC65F5E15B1}" presName="padding" presStyleLbl="node1" presStyleIdx="1" presStyleCnt="13"/>
      <dgm:spPr/>
    </dgm:pt>
    <dgm:pt modelId="{80B173F0-2988-4699-B0A9-8FF126EFE62A}" type="pres">
      <dgm:prSet presAssocID="{879FC6B4-7FCC-4165-91F2-0CC65F5E15B1}" presName="shape" presStyleLbl="node1" presStyleIdx="2" presStyleCnt="13" custScaleX="139498" custScaleY="152360" custLinFactY="-17372" custLinFactNeighborY="-100000">
        <dgm:presLayoutVars>
          <dgm:bulletEnabled val="1"/>
        </dgm:presLayoutVars>
      </dgm:prSet>
      <dgm:spPr/>
      <dgm:t>
        <a:bodyPr/>
        <a:lstStyle/>
        <a:p>
          <a:endParaRPr lang="en-US"/>
        </a:p>
      </dgm:t>
    </dgm:pt>
    <dgm:pt modelId="{ADF32A83-0EC6-47C6-8F5D-67962011B333}" type="pres">
      <dgm:prSet presAssocID="{4A462297-8041-4A6F-8CFE-1A7C029DCCF7}" presName="sibTrans" presStyleLbl="sibTrans2D1" presStyleIdx="2" presStyleCnt="12" custScaleX="580631" custScaleY="146303"/>
      <dgm:spPr>
        <a:prstGeom prst="curvedLeftArrow">
          <a:avLst/>
        </a:prstGeom>
      </dgm:spPr>
      <dgm:t>
        <a:bodyPr/>
        <a:lstStyle/>
        <a:p>
          <a:endParaRPr lang="en-US"/>
        </a:p>
      </dgm:t>
    </dgm:pt>
    <dgm:pt modelId="{82681FFF-C477-46B3-95CD-9FB1C6B31D1F}" type="pres">
      <dgm:prSet presAssocID="{5345E4AF-18CB-433C-8C95-B9E958A0A0C9}" presName="middleNode" presStyleCnt="0"/>
      <dgm:spPr/>
    </dgm:pt>
    <dgm:pt modelId="{C505BF8C-AA74-4F7D-9964-D2C7588030C2}" type="pres">
      <dgm:prSet presAssocID="{5345E4AF-18CB-433C-8C95-B9E958A0A0C9}" presName="padding" presStyleLbl="node1" presStyleIdx="2" presStyleCnt="13"/>
      <dgm:spPr/>
    </dgm:pt>
    <dgm:pt modelId="{FA896112-A3C6-433C-BB02-55EA2C5736E0}" type="pres">
      <dgm:prSet presAssocID="{5345E4AF-18CB-433C-8C95-B9E958A0A0C9}" presName="shape" presStyleLbl="node1" presStyleIdx="3" presStyleCnt="13" custLinFactY="-10165" custLinFactNeighborX="-58686" custLinFactNeighborY="-100000">
        <dgm:presLayoutVars>
          <dgm:bulletEnabled val="1"/>
        </dgm:presLayoutVars>
      </dgm:prSet>
      <dgm:spPr/>
      <dgm:t>
        <a:bodyPr/>
        <a:lstStyle/>
        <a:p>
          <a:endParaRPr lang="en-US"/>
        </a:p>
      </dgm:t>
    </dgm:pt>
    <dgm:pt modelId="{47592EAC-AA42-48C6-9E91-54E09919880C}" type="pres">
      <dgm:prSet presAssocID="{3075788C-EE62-4D6D-9E9D-EFE2CC1D778D}" presName="sibTrans" presStyleLbl="sibTrans2D1" presStyleIdx="3" presStyleCnt="12" custScaleX="484719" custScaleY="154053"/>
      <dgm:spPr>
        <a:prstGeom prst="leftRightArrow">
          <a:avLst/>
        </a:prstGeom>
      </dgm:spPr>
      <dgm:t>
        <a:bodyPr/>
        <a:lstStyle/>
        <a:p>
          <a:endParaRPr lang="en-US"/>
        </a:p>
      </dgm:t>
    </dgm:pt>
    <dgm:pt modelId="{20C71E53-30BE-457E-ACBB-C8A89EF8D480}" type="pres">
      <dgm:prSet presAssocID="{2E4D29B8-0C3E-4708-B4C7-9B58518C3727}" presName="middleNode" presStyleCnt="0"/>
      <dgm:spPr/>
    </dgm:pt>
    <dgm:pt modelId="{E5F94F0F-AC71-41B5-A669-6E1414CF6FA4}" type="pres">
      <dgm:prSet presAssocID="{2E4D29B8-0C3E-4708-B4C7-9B58518C3727}" presName="padding" presStyleLbl="node1" presStyleIdx="3" presStyleCnt="13"/>
      <dgm:spPr/>
    </dgm:pt>
    <dgm:pt modelId="{DB1A31A9-2262-4211-9A0F-0F81A5DC80BF}" type="pres">
      <dgm:prSet presAssocID="{2E4D29B8-0C3E-4708-B4C7-9B58518C3727}" presName="shape" presStyleLbl="node1" presStyleIdx="4" presStyleCnt="13" custScaleX="130730" custScaleY="136825" custLinFactNeighborX="-96781" custLinFactNeighborY="-49420">
        <dgm:presLayoutVars>
          <dgm:bulletEnabled val="1"/>
        </dgm:presLayoutVars>
      </dgm:prSet>
      <dgm:spPr/>
      <dgm:t>
        <a:bodyPr/>
        <a:lstStyle/>
        <a:p>
          <a:endParaRPr lang="en-US"/>
        </a:p>
      </dgm:t>
    </dgm:pt>
    <dgm:pt modelId="{4F4F2BAB-7F8F-45CF-9616-F94B38064696}" type="pres">
      <dgm:prSet presAssocID="{9FA0B1D8-8AC0-448F-8342-3DC20F8C5689}" presName="sibTrans" presStyleLbl="sibTrans2D1" presStyleIdx="4" presStyleCnt="12" custScaleX="1248260" custScaleY="125362"/>
      <dgm:spPr>
        <a:prstGeom prst="leftRightUpArrow">
          <a:avLst/>
        </a:prstGeom>
      </dgm:spPr>
      <dgm:t>
        <a:bodyPr/>
        <a:lstStyle/>
        <a:p>
          <a:endParaRPr lang="en-US"/>
        </a:p>
      </dgm:t>
    </dgm:pt>
    <dgm:pt modelId="{9F784966-7A11-4937-BC97-61336C29DC3A}" type="pres">
      <dgm:prSet presAssocID="{4723D9DF-BDF8-49FD-9685-A9BDB4DF873C}" presName="middleNode" presStyleCnt="0"/>
      <dgm:spPr/>
    </dgm:pt>
    <dgm:pt modelId="{D1FBFCE1-CB6F-4C4E-964E-A22CD90DFA80}" type="pres">
      <dgm:prSet presAssocID="{4723D9DF-BDF8-49FD-9685-A9BDB4DF873C}" presName="padding" presStyleLbl="node1" presStyleIdx="4" presStyleCnt="13"/>
      <dgm:spPr/>
    </dgm:pt>
    <dgm:pt modelId="{161D15E7-2DCF-4C63-8A4F-B6913EEE1167}" type="pres">
      <dgm:prSet presAssocID="{4723D9DF-BDF8-49FD-9685-A9BDB4DF873C}" presName="shape" presStyleLbl="node1" presStyleIdx="5" presStyleCnt="13" custScaleX="130308" custScaleY="129181">
        <dgm:presLayoutVars>
          <dgm:bulletEnabled val="1"/>
        </dgm:presLayoutVars>
      </dgm:prSet>
      <dgm:spPr/>
      <dgm:t>
        <a:bodyPr/>
        <a:lstStyle/>
        <a:p>
          <a:endParaRPr lang="en-US"/>
        </a:p>
      </dgm:t>
    </dgm:pt>
    <dgm:pt modelId="{48E8FE05-7F05-405D-88EE-240F3F432A56}" type="pres">
      <dgm:prSet presAssocID="{B7AA9655-A397-47AB-9FFC-DF7FEBB8E047}" presName="sibTrans" presStyleLbl="sibTrans2D1" presStyleIdx="5" presStyleCnt="12" custScaleX="736828" custScaleY="100696"/>
      <dgm:spPr>
        <a:prstGeom prst="leftUpArrow">
          <a:avLst/>
        </a:prstGeom>
      </dgm:spPr>
      <dgm:t>
        <a:bodyPr/>
        <a:lstStyle/>
        <a:p>
          <a:endParaRPr lang="en-US"/>
        </a:p>
      </dgm:t>
    </dgm:pt>
    <dgm:pt modelId="{0276EA05-0136-4B63-8C23-C867B98853AA}" type="pres">
      <dgm:prSet presAssocID="{7B811B04-AC1B-477A-BE4C-8D40A2300576}" presName="middleNode" presStyleCnt="0"/>
      <dgm:spPr/>
    </dgm:pt>
    <dgm:pt modelId="{42C29096-B586-4A84-BD00-D272EFBCDF9D}" type="pres">
      <dgm:prSet presAssocID="{7B811B04-AC1B-477A-BE4C-8D40A2300576}" presName="padding" presStyleLbl="node1" presStyleIdx="5" presStyleCnt="13"/>
      <dgm:spPr/>
    </dgm:pt>
    <dgm:pt modelId="{7FF071DC-1772-44CB-AE98-CCAD9C3EA28B}" type="pres">
      <dgm:prSet presAssocID="{7B811B04-AC1B-477A-BE4C-8D40A2300576}" presName="shape" presStyleLbl="node1" presStyleIdx="6" presStyleCnt="13" custScaleX="146518" custScaleY="136474" custLinFactNeighborX="-45302">
        <dgm:presLayoutVars>
          <dgm:bulletEnabled val="1"/>
        </dgm:presLayoutVars>
      </dgm:prSet>
      <dgm:spPr/>
      <dgm:t>
        <a:bodyPr/>
        <a:lstStyle/>
        <a:p>
          <a:endParaRPr lang="en-US"/>
        </a:p>
      </dgm:t>
    </dgm:pt>
    <dgm:pt modelId="{A0C9AFEA-98FF-41B5-BC59-E33F67A5874A}" type="pres">
      <dgm:prSet presAssocID="{50D4F19D-8A32-4C02-9999-3D13F64DF4DA}" presName="sibTrans" presStyleLbl="sibTrans2D1" presStyleIdx="6" presStyleCnt="12" custScaleX="568935" custScaleY="117663"/>
      <dgm:spPr>
        <a:prstGeom prst="leftRightArrow">
          <a:avLst/>
        </a:prstGeom>
      </dgm:spPr>
      <dgm:t>
        <a:bodyPr/>
        <a:lstStyle/>
        <a:p>
          <a:endParaRPr lang="en-US"/>
        </a:p>
      </dgm:t>
    </dgm:pt>
    <dgm:pt modelId="{D8EEBBF5-D471-4098-968D-3960DC483A88}" type="pres">
      <dgm:prSet presAssocID="{A04D69C7-342B-4DEC-AA10-9EE6AB7ED3EC}" presName="middleNode" presStyleCnt="0"/>
      <dgm:spPr/>
    </dgm:pt>
    <dgm:pt modelId="{AD727397-8EE4-45D6-BA76-9A47221A5380}" type="pres">
      <dgm:prSet presAssocID="{A04D69C7-342B-4DEC-AA10-9EE6AB7ED3EC}" presName="padding" presStyleLbl="node1" presStyleIdx="6" presStyleCnt="13"/>
      <dgm:spPr/>
    </dgm:pt>
    <dgm:pt modelId="{5CDEAA5B-B848-4B8D-974C-E2F48CCD54D3}" type="pres">
      <dgm:prSet presAssocID="{A04D69C7-342B-4DEC-AA10-9EE6AB7ED3EC}" presName="shape" presStyleLbl="node1" presStyleIdx="7" presStyleCnt="13" custScaleX="153425" custScaleY="147380">
        <dgm:presLayoutVars>
          <dgm:bulletEnabled val="1"/>
        </dgm:presLayoutVars>
      </dgm:prSet>
      <dgm:spPr/>
      <dgm:t>
        <a:bodyPr/>
        <a:lstStyle/>
        <a:p>
          <a:endParaRPr lang="en-US"/>
        </a:p>
      </dgm:t>
    </dgm:pt>
    <dgm:pt modelId="{C46E7770-C52F-4B1F-A258-109229A8185E}" type="pres">
      <dgm:prSet presAssocID="{322F31F6-F523-422B-BF46-3B03E8848BA4}" presName="sibTrans" presStyleLbl="sibTrans2D1" presStyleIdx="7" presStyleCnt="12" custScaleX="743413" custScaleY="136054"/>
      <dgm:spPr>
        <a:prstGeom prst="uturnArrow">
          <a:avLst/>
        </a:prstGeom>
      </dgm:spPr>
      <dgm:t>
        <a:bodyPr/>
        <a:lstStyle/>
        <a:p>
          <a:endParaRPr lang="en-US"/>
        </a:p>
      </dgm:t>
    </dgm:pt>
    <dgm:pt modelId="{F4B91A3A-2CD4-4A89-979D-92EACC3FFBDA}" type="pres">
      <dgm:prSet presAssocID="{93F65D80-FA74-433F-B9B9-DC27CE68B0A9}" presName="middleNode" presStyleCnt="0"/>
      <dgm:spPr/>
    </dgm:pt>
    <dgm:pt modelId="{E327134D-A8B7-42E4-AEA1-A0FC32870993}" type="pres">
      <dgm:prSet presAssocID="{93F65D80-FA74-433F-B9B9-DC27CE68B0A9}" presName="padding" presStyleLbl="node1" presStyleIdx="7" presStyleCnt="13"/>
      <dgm:spPr/>
    </dgm:pt>
    <dgm:pt modelId="{410D2064-CD86-4DA1-AE18-B84CB94AA8A9}" type="pres">
      <dgm:prSet presAssocID="{93F65D80-FA74-433F-B9B9-DC27CE68B0A9}" presName="shape" presStyleLbl="node1" presStyleIdx="8" presStyleCnt="13" custScaleX="133650" custScaleY="123752" custLinFactX="-53003" custLinFactY="-100000" custLinFactNeighborX="-100000" custLinFactNeighborY="-151590">
        <dgm:presLayoutVars>
          <dgm:bulletEnabled val="1"/>
        </dgm:presLayoutVars>
      </dgm:prSet>
      <dgm:spPr/>
      <dgm:t>
        <a:bodyPr/>
        <a:lstStyle/>
        <a:p>
          <a:endParaRPr lang="en-US"/>
        </a:p>
      </dgm:t>
    </dgm:pt>
    <dgm:pt modelId="{D6DC90B6-B67C-4C37-A4D3-6A1BBF42AB10}" type="pres">
      <dgm:prSet presAssocID="{D089099D-28CB-45B7-9AFA-3B7AC4E95733}" presName="sibTrans" presStyleLbl="sibTrans2D1" presStyleIdx="8" presStyleCnt="12" custScaleX="483233" custScaleY="103694"/>
      <dgm:spPr>
        <a:prstGeom prst="upDownArrow">
          <a:avLst/>
        </a:prstGeom>
      </dgm:spPr>
      <dgm:t>
        <a:bodyPr/>
        <a:lstStyle/>
        <a:p>
          <a:endParaRPr lang="en-US"/>
        </a:p>
      </dgm:t>
    </dgm:pt>
    <dgm:pt modelId="{83BB4644-76A0-42DF-85B7-A84ED5D86925}" type="pres">
      <dgm:prSet presAssocID="{477715D1-AE30-4BC9-8021-748BDD1F013B}" presName="middleNode" presStyleCnt="0"/>
      <dgm:spPr/>
    </dgm:pt>
    <dgm:pt modelId="{2234A940-1E69-49F3-B511-03373E1F4F69}" type="pres">
      <dgm:prSet presAssocID="{477715D1-AE30-4BC9-8021-748BDD1F013B}" presName="padding" presStyleLbl="node1" presStyleIdx="8" presStyleCnt="13"/>
      <dgm:spPr/>
    </dgm:pt>
    <dgm:pt modelId="{AE251C7A-4F6B-4C01-B2B3-392BC6C2C628}" type="pres">
      <dgm:prSet presAssocID="{477715D1-AE30-4BC9-8021-748BDD1F013B}" presName="shape" presStyleLbl="node1" presStyleIdx="9" presStyleCnt="13" custScaleX="169731" custScaleY="152157" custLinFactX="-94477" custLinFactY="-22780" custLinFactNeighborX="-100000" custLinFactNeighborY="-100000">
        <dgm:presLayoutVars>
          <dgm:bulletEnabled val="1"/>
        </dgm:presLayoutVars>
      </dgm:prSet>
      <dgm:spPr/>
      <dgm:t>
        <a:bodyPr/>
        <a:lstStyle/>
        <a:p>
          <a:endParaRPr lang="en-US"/>
        </a:p>
      </dgm:t>
    </dgm:pt>
    <dgm:pt modelId="{8D03FF64-D49D-461B-BD48-01D291EA48A9}" type="pres">
      <dgm:prSet presAssocID="{A2C12DBD-F191-4D29-975A-B7B9C7E8BE52}" presName="sibTrans" presStyleLbl="sibTrans2D1" presStyleIdx="9" presStyleCnt="12" custLinFactY="38668" custLinFactNeighborX="-61898" custLinFactNeighborY="100000"/>
      <dgm:spPr>
        <a:prstGeom prst="leftRightArrow">
          <a:avLst/>
        </a:prstGeom>
      </dgm:spPr>
      <dgm:t>
        <a:bodyPr/>
        <a:lstStyle/>
        <a:p>
          <a:endParaRPr lang="en-US"/>
        </a:p>
      </dgm:t>
    </dgm:pt>
    <dgm:pt modelId="{0673C3FD-D053-4A33-9D8F-6727850A085A}" type="pres">
      <dgm:prSet presAssocID="{985BA5A8-8EAF-4C35-A7D7-F84B6D1CF7BE}" presName="middleNode" presStyleCnt="0"/>
      <dgm:spPr/>
    </dgm:pt>
    <dgm:pt modelId="{BD63854A-2F44-49B0-B4F6-5EDAFD0C2830}" type="pres">
      <dgm:prSet presAssocID="{985BA5A8-8EAF-4C35-A7D7-F84B6D1CF7BE}" presName="padding" presStyleLbl="node1" presStyleIdx="9" presStyleCnt="13"/>
      <dgm:spPr/>
    </dgm:pt>
    <dgm:pt modelId="{39ACF302-AAE2-4F27-AC8B-87B2D62F93BF}" type="pres">
      <dgm:prSet presAssocID="{985BA5A8-8EAF-4C35-A7D7-F84B6D1CF7BE}" presName="shape" presStyleLbl="node1" presStyleIdx="10" presStyleCnt="13" custScaleX="157489" custScaleY="154241" custLinFactX="-26168" custLinFactY="-34705" custLinFactNeighborX="-100000" custLinFactNeighborY="-100000">
        <dgm:presLayoutVars>
          <dgm:bulletEnabled val="1"/>
        </dgm:presLayoutVars>
      </dgm:prSet>
      <dgm:spPr/>
      <dgm:t>
        <a:bodyPr/>
        <a:lstStyle/>
        <a:p>
          <a:endParaRPr lang="en-US"/>
        </a:p>
      </dgm:t>
    </dgm:pt>
    <dgm:pt modelId="{DDADC456-F202-4848-893B-50B8929E4D28}" type="pres">
      <dgm:prSet presAssocID="{AE31CEC7-F72D-4387-8078-33A802B043A7}" presName="sibTrans" presStyleLbl="sibTrans2D1" presStyleIdx="10" presStyleCnt="12" custScaleX="726750" custScaleY="188789"/>
      <dgm:spPr>
        <a:prstGeom prst="upDownArrow">
          <a:avLst/>
        </a:prstGeom>
      </dgm:spPr>
      <dgm:t>
        <a:bodyPr/>
        <a:lstStyle/>
        <a:p>
          <a:endParaRPr lang="en-US"/>
        </a:p>
      </dgm:t>
    </dgm:pt>
    <dgm:pt modelId="{556B479B-0874-4766-B00B-9920D007CCFF}" type="pres">
      <dgm:prSet presAssocID="{CFE104AC-7F35-4582-8B9D-2AD8480822FB}" presName="middleNode" presStyleCnt="0"/>
      <dgm:spPr/>
    </dgm:pt>
    <dgm:pt modelId="{83AB8E67-D847-4F1E-BC19-0157B41C9297}" type="pres">
      <dgm:prSet presAssocID="{CFE104AC-7F35-4582-8B9D-2AD8480822FB}" presName="padding" presStyleLbl="node1" presStyleIdx="10" presStyleCnt="13"/>
      <dgm:spPr/>
    </dgm:pt>
    <dgm:pt modelId="{FC7B06D0-82A5-47C6-AD34-18B0F0E2757A}" type="pres">
      <dgm:prSet presAssocID="{CFE104AC-7F35-4582-8B9D-2AD8480822FB}" presName="shape" presStyleLbl="node1" presStyleIdx="11" presStyleCnt="13" custScaleX="124117" custScaleY="131554" custLinFactNeighborX="18147" custLinFactNeighborY="51056">
        <dgm:presLayoutVars>
          <dgm:bulletEnabled val="1"/>
        </dgm:presLayoutVars>
      </dgm:prSet>
      <dgm:spPr/>
      <dgm:t>
        <a:bodyPr/>
        <a:lstStyle/>
        <a:p>
          <a:endParaRPr lang="en-US"/>
        </a:p>
      </dgm:t>
    </dgm:pt>
    <dgm:pt modelId="{24E4DEED-F776-4317-8972-E3FE672F7603}" type="pres">
      <dgm:prSet presAssocID="{3CC8B2D1-2359-488B-BEDD-EA13A5842EF6}" presName="sibTrans" presStyleLbl="sibTrans2D1" presStyleIdx="11" presStyleCnt="12" custScaleX="902467" custScaleY="187266" custLinFactNeighborX="-2" custLinFactNeighborY="7566"/>
      <dgm:spPr>
        <a:prstGeom prst="quadArrow">
          <a:avLst/>
        </a:prstGeom>
      </dgm:spPr>
      <dgm:t>
        <a:bodyPr/>
        <a:lstStyle/>
        <a:p>
          <a:endParaRPr lang="en-US"/>
        </a:p>
      </dgm:t>
    </dgm:pt>
    <dgm:pt modelId="{AF99F258-B051-4266-986F-D77870DE080B}" type="pres">
      <dgm:prSet presAssocID="{8291BAB2-336F-42BB-B983-B7E1538578E7}" presName="lastNode" presStyleLbl="node1" presStyleIdx="12" presStyleCnt="13" custLinFactY="-100000" custLinFactNeighborX="6867" custLinFactNeighborY="-147224">
        <dgm:presLayoutVars>
          <dgm:bulletEnabled val="1"/>
        </dgm:presLayoutVars>
      </dgm:prSet>
      <dgm:spPr/>
      <dgm:t>
        <a:bodyPr/>
        <a:lstStyle/>
        <a:p>
          <a:endParaRPr lang="en-US"/>
        </a:p>
      </dgm:t>
    </dgm:pt>
  </dgm:ptLst>
  <dgm:cxnLst>
    <dgm:cxn modelId="{7D9C6653-9B78-464B-9F47-DBCE6AC9DEEC}" type="presOf" srcId="{9DE03F12-B760-43F1-9E93-3609B6FB4DC4}" destId="{75776AF5-CA94-4175-AE50-458029E869B8}" srcOrd="0" destOrd="0" presId="urn:microsoft.com/office/officeart/2005/8/layout/bProcess2"/>
    <dgm:cxn modelId="{1F21FF11-5041-4AA4-B0AA-6EBC34FC7DDF}" type="presOf" srcId="{A04D69C7-342B-4DEC-AA10-9EE6AB7ED3EC}" destId="{5CDEAA5B-B848-4B8D-974C-E2F48CCD54D3}" srcOrd="0" destOrd="0" presId="urn:microsoft.com/office/officeart/2005/8/layout/bProcess2"/>
    <dgm:cxn modelId="{0E8D7FCD-F054-4DA4-AEDB-12E0EEEB74FD}" type="presOf" srcId="{8291BAB2-336F-42BB-B983-B7E1538578E7}" destId="{AF99F258-B051-4266-986F-D77870DE080B}" srcOrd="0" destOrd="0" presId="urn:microsoft.com/office/officeart/2005/8/layout/bProcess2"/>
    <dgm:cxn modelId="{330C3D2D-D5DD-4E18-A48F-76EBDEAB06C0}" type="presOf" srcId="{879FC6B4-7FCC-4165-91F2-0CC65F5E15B1}" destId="{80B173F0-2988-4699-B0A9-8FF126EFE62A}" srcOrd="0" destOrd="0" presId="urn:microsoft.com/office/officeart/2005/8/layout/bProcess2"/>
    <dgm:cxn modelId="{4D64125C-BB47-4AC4-812E-20F51780C536}" srcId="{C574DC47-7F94-4BAF-BFF4-BD9D3455C628}" destId="{93F65D80-FA74-433F-B9B9-DC27CE68B0A9}" srcOrd="8" destOrd="0" parTransId="{838D62EB-BDD1-4050-8629-8C8D5DBB4326}" sibTransId="{D089099D-28CB-45B7-9AFA-3B7AC4E95733}"/>
    <dgm:cxn modelId="{1249CA05-D8DE-48F9-9B15-E4C13452DE0B}" srcId="{C574DC47-7F94-4BAF-BFF4-BD9D3455C628}" destId="{8291BAB2-336F-42BB-B983-B7E1538578E7}" srcOrd="12" destOrd="0" parTransId="{4ACB8545-E5F7-4481-A4AB-40DD36756A3F}" sibTransId="{8528FFEC-6F97-469F-9BD7-682022B06098}"/>
    <dgm:cxn modelId="{9906A5B0-2B1D-47A4-8C53-E8BF29F45426}" type="presOf" srcId="{93F65D80-FA74-433F-B9B9-DC27CE68B0A9}" destId="{410D2064-CD86-4DA1-AE18-B84CB94AA8A9}" srcOrd="0" destOrd="0" presId="urn:microsoft.com/office/officeart/2005/8/layout/bProcess2"/>
    <dgm:cxn modelId="{B9FA6570-E759-4FE2-AF99-080E4804AD58}" type="presOf" srcId="{81E608E6-28F2-45F6-B833-DB314AC1045F}" destId="{F5BBD403-A69F-4F06-A485-7754EF8DD880}" srcOrd="0" destOrd="0" presId="urn:microsoft.com/office/officeart/2005/8/layout/bProcess2"/>
    <dgm:cxn modelId="{490016AD-CE53-4C17-9861-1E9BED1F92C3}" srcId="{C574DC47-7F94-4BAF-BFF4-BD9D3455C628}" destId="{7B811B04-AC1B-477A-BE4C-8D40A2300576}" srcOrd="6" destOrd="0" parTransId="{62E855FB-F9F8-4BD1-9E1C-A33DBDF1615C}" sibTransId="{50D4F19D-8A32-4C02-9999-3D13F64DF4DA}"/>
    <dgm:cxn modelId="{929B7A72-E0FB-480E-BABE-A9CCD9C791A0}" type="presOf" srcId="{B0CCBC33-38DE-437C-AAE6-E54E74F1FD27}" destId="{334C91B3-218C-4C3D-832F-033CC8474E43}" srcOrd="0" destOrd="0" presId="urn:microsoft.com/office/officeart/2005/8/layout/bProcess2"/>
    <dgm:cxn modelId="{5200D2EC-F19A-4C5A-AC6E-BD16B99610F2}" srcId="{C574DC47-7F94-4BAF-BFF4-BD9D3455C628}" destId="{A04D69C7-342B-4DEC-AA10-9EE6AB7ED3EC}" srcOrd="7" destOrd="0" parTransId="{7087693D-1FF6-4696-854D-0B55BBD3861B}" sibTransId="{322F31F6-F523-422B-BF46-3B03E8848BA4}"/>
    <dgm:cxn modelId="{A0B9F534-539E-460C-891A-9C82E09D1172}" type="presOf" srcId="{5C4D96B6-4424-4D52-A433-657FA4D34761}" destId="{76A02947-20B3-448C-8DC8-0F220E40083C}" srcOrd="0" destOrd="0" presId="urn:microsoft.com/office/officeart/2005/8/layout/bProcess2"/>
    <dgm:cxn modelId="{44975549-395E-4598-ABAD-72384543AB78}" type="presOf" srcId="{2E4D29B8-0C3E-4708-B4C7-9B58518C3727}" destId="{DB1A31A9-2262-4211-9A0F-0F81A5DC80BF}" srcOrd="0" destOrd="0" presId="urn:microsoft.com/office/officeart/2005/8/layout/bProcess2"/>
    <dgm:cxn modelId="{07900E05-AD90-4967-A7CA-E549E4728A5F}" srcId="{C574DC47-7F94-4BAF-BFF4-BD9D3455C628}" destId="{81E608E6-28F2-45F6-B833-DB314AC1045F}" srcOrd="1" destOrd="0" parTransId="{61C15FC2-332B-4190-9DE7-62943B84B267}" sibTransId="{B0CCBC33-38DE-437C-AAE6-E54E74F1FD27}"/>
    <dgm:cxn modelId="{3B5EE039-7624-4584-977A-792B3EE5A301}" srcId="{C574DC47-7F94-4BAF-BFF4-BD9D3455C628}" destId="{477715D1-AE30-4BC9-8021-748BDD1F013B}" srcOrd="9" destOrd="0" parTransId="{D8284B81-7B9F-4C28-97FC-2855DC5163E8}" sibTransId="{A2C12DBD-F191-4D29-975A-B7B9C7E8BE52}"/>
    <dgm:cxn modelId="{9200F731-2D8F-4075-A3DF-D20BA63BAB8C}" srcId="{C574DC47-7F94-4BAF-BFF4-BD9D3455C628}" destId="{2E4D29B8-0C3E-4708-B4C7-9B58518C3727}" srcOrd="4" destOrd="0" parTransId="{0F3CF556-FC4B-412A-9042-4759A47DB181}" sibTransId="{9FA0B1D8-8AC0-448F-8342-3DC20F8C5689}"/>
    <dgm:cxn modelId="{8412234C-C51A-417F-8E4C-719BA41270B1}" type="presOf" srcId="{3075788C-EE62-4D6D-9E9D-EFE2CC1D778D}" destId="{47592EAC-AA42-48C6-9E91-54E09919880C}" srcOrd="0" destOrd="0" presId="urn:microsoft.com/office/officeart/2005/8/layout/bProcess2"/>
    <dgm:cxn modelId="{5F580A4F-C788-4012-A932-8ACBF4D11CA4}" type="presOf" srcId="{322F31F6-F523-422B-BF46-3B03E8848BA4}" destId="{C46E7770-C52F-4B1F-A258-109229A8185E}" srcOrd="0" destOrd="0" presId="urn:microsoft.com/office/officeart/2005/8/layout/bProcess2"/>
    <dgm:cxn modelId="{4CA55FBE-BD5F-41E5-924F-C7E27105B27B}" type="presOf" srcId="{477715D1-AE30-4BC9-8021-748BDD1F013B}" destId="{AE251C7A-4F6B-4C01-B2B3-392BC6C2C628}" srcOrd="0" destOrd="0" presId="urn:microsoft.com/office/officeart/2005/8/layout/bProcess2"/>
    <dgm:cxn modelId="{9705183E-997D-481B-89BC-2A87CC40042E}" srcId="{C574DC47-7F94-4BAF-BFF4-BD9D3455C628}" destId="{985BA5A8-8EAF-4C35-A7D7-F84B6D1CF7BE}" srcOrd="10" destOrd="0" parTransId="{575E4D08-3F74-413D-B780-7BFFD57167F0}" sibTransId="{AE31CEC7-F72D-4387-8078-33A802B043A7}"/>
    <dgm:cxn modelId="{90AB2F52-6F29-42A6-8A3D-0734D2A674FE}" srcId="{C574DC47-7F94-4BAF-BFF4-BD9D3455C628}" destId="{CFE104AC-7F35-4582-8B9D-2AD8480822FB}" srcOrd="11" destOrd="0" parTransId="{0D7E50B5-7070-4DD4-9A84-21D977CE6846}" sibTransId="{3CC8B2D1-2359-488B-BEDD-EA13A5842EF6}"/>
    <dgm:cxn modelId="{3EFC075E-0A14-4EB5-8490-3C8D44F6BE2E}" srcId="{C574DC47-7F94-4BAF-BFF4-BD9D3455C628}" destId="{879FC6B4-7FCC-4165-91F2-0CC65F5E15B1}" srcOrd="2" destOrd="0" parTransId="{C45A6D7A-36E8-48CD-9CC5-F2C1BB9EDA5F}" sibTransId="{4A462297-8041-4A6F-8CFE-1A7C029DCCF7}"/>
    <dgm:cxn modelId="{D0F5E50E-280B-411D-A0F4-05D9A4F4354C}" type="presOf" srcId="{50D4F19D-8A32-4C02-9999-3D13F64DF4DA}" destId="{A0C9AFEA-98FF-41B5-BC59-E33F67A5874A}" srcOrd="0" destOrd="0" presId="urn:microsoft.com/office/officeart/2005/8/layout/bProcess2"/>
    <dgm:cxn modelId="{EE3240FE-BCE4-4401-AEFF-4FE5BE2F685C}" type="presOf" srcId="{D089099D-28CB-45B7-9AFA-3B7AC4E95733}" destId="{D6DC90B6-B67C-4C37-A4D3-6A1BBF42AB10}" srcOrd="0" destOrd="0" presId="urn:microsoft.com/office/officeart/2005/8/layout/bProcess2"/>
    <dgm:cxn modelId="{0A7EBD7F-2266-4ADD-B67D-F360DB2A3324}" type="presOf" srcId="{B7AA9655-A397-47AB-9FFC-DF7FEBB8E047}" destId="{48E8FE05-7F05-405D-88EE-240F3F432A56}" srcOrd="0" destOrd="0" presId="urn:microsoft.com/office/officeart/2005/8/layout/bProcess2"/>
    <dgm:cxn modelId="{66D9A754-BF9D-4266-A766-B47DB890F3A1}" type="presOf" srcId="{985BA5A8-8EAF-4C35-A7D7-F84B6D1CF7BE}" destId="{39ACF302-AAE2-4F27-AC8B-87B2D62F93BF}" srcOrd="0" destOrd="0" presId="urn:microsoft.com/office/officeart/2005/8/layout/bProcess2"/>
    <dgm:cxn modelId="{113792BD-EE5D-42E3-A181-7CE2AA479DF2}" type="presOf" srcId="{4A462297-8041-4A6F-8CFE-1A7C029DCCF7}" destId="{ADF32A83-0EC6-47C6-8F5D-67962011B333}" srcOrd="0" destOrd="0" presId="urn:microsoft.com/office/officeart/2005/8/layout/bProcess2"/>
    <dgm:cxn modelId="{43150A0C-03AB-4D08-8CA9-B3C4EBFCAAB0}" type="presOf" srcId="{AE31CEC7-F72D-4387-8078-33A802B043A7}" destId="{DDADC456-F202-4848-893B-50B8929E4D28}" srcOrd="0" destOrd="0" presId="urn:microsoft.com/office/officeart/2005/8/layout/bProcess2"/>
    <dgm:cxn modelId="{438A92CA-0E3D-4D4C-B2D1-D8B0FA7E1D75}" srcId="{C574DC47-7F94-4BAF-BFF4-BD9D3455C628}" destId="{5345E4AF-18CB-433C-8C95-B9E958A0A0C9}" srcOrd="3" destOrd="0" parTransId="{4E5161B5-D37F-419F-965A-C6B11402F46D}" sibTransId="{3075788C-EE62-4D6D-9E9D-EFE2CC1D778D}"/>
    <dgm:cxn modelId="{E02E98B5-B425-47F4-8CDB-1CACB7BDBF15}" type="presOf" srcId="{CFE104AC-7F35-4582-8B9D-2AD8480822FB}" destId="{FC7B06D0-82A5-47C6-AD34-18B0F0E2757A}" srcOrd="0" destOrd="0" presId="urn:microsoft.com/office/officeart/2005/8/layout/bProcess2"/>
    <dgm:cxn modelId="{80DF719C-D013-4F4C-9FDB-A61B102A1069}" type="presOf" srcId="{9FA0B1D8-8AC0-448F-8342-3DC20F8C5689}" destId="{4F4F2BAB-7F8F-45CF-9616-F94B38064696}" srcOrd="0" destOrd="0" presId="urn:microsoft.com/office/officeart/2005/8/layout/bProcess2"/>
    <dgm:cxn modelId="{C39BAC56-7767-4493-8734-E00FAE6253A6}" type="presOf" srcId="{3CC8B2D1-2359-488B-BEDD-EA13A5842EF6}" destId="{24E4DEED-F776-4317-8972-E3FE672F7603}" srcOrd="0" destOrd="0" presId="urn:microsoft.com/office/officeart/2005/8/layout/bProcess2"/>
    <dgm:cxn modelId="{DA658562-62FC-439D-9DF8-0D565E3E40C1}" type="presOf" srcId="{A2C12DBD-F191-4D29-975A-B7B9C7E8BE52}" destId="{8D03FF64-D49D-461B-BD48-01D291EA48A9}" srcOrd="0" destOrd="0" presId="urn:microsoft.com/office/officeart/2005/8/layout/bProcess2"/>
    <dgm:cxn modelId="{E63A5AC1-313C-492F-92EF-F8B1EB0AB84C}" type="presOf" srcId="{4723D9DF-BDF8-49FD-9685-A9BDB4DF873C}" destId="{161D15E7-2DCF-4C63-8A4F-B6913EEE1167}" srcOrd="0" destOrd="0" presId="urn:microsoft.com/office/officeart/2005/8/layout/bProcess2"/>
    <dgm:cxn modelId="{500202F6-72F3-4D79-A911-49D75CD6E819}" srcId="{C574DC47-7F94-4BAF-BFF4-BD9D3455C628}" destId="{5C4D96B6-4424-4D52-A433-657FA4D34761}" srcOrd="0" destOrd="0" parTransId="{B0576BA5-AD31-45AB-B335-7477C091646C}" sibTransId="{9DE03F12-B760-43F1-9E93-3609B6FB4DC4}"/>
    <dgm:cxn modelId="{13B58A6D-16BB-4CE4-B89F-4BA4B9FD2058}" type="presOf" srcId="{7B811B04-AC1B-477A-BE4C-8D40A2300576}" destId="{7FF071DC-1772-44CB-AE98-CCAD9C3EA28B}" srcOrd="0" destOrd="0" presId="urn:microsoft.com/office/officeart/2005/8/layout/bProcess2"/>
    <dgm:cxn modelId="{D4284587-E5CF-4518-A6F7-A6E2447859BD}" type="presOf" srcId="{C574DC47-7F94-4BAF-BFF4-BD9D3455C628}" destId="{1A5FC9DE-9452-4320-946D-7F3CB5AC8DE6}" srcOrd="0" destOrd="0" presId="urn:microsoft.com/office/officeart/2005/8/layout/bProcess2"/>
    <dgm:cxn modelId="{18CA87D0-243A-4103-ABB3-E3BA852F3EA6}" srcId="{C574DC47-7F94-4BAF-BFF4-BD9D3455C628}" destId="{4723D9DF-BDF8-49FD-9685-A9BDB4DF873C}" srcOrd="5" destOrd="0" parTransId="{E4E0CEE3-80FF-4F9D-B31D-6A6F92DB0D79}" sibTransId="{B7AA9655-A397-47AB-9FFC-DF7FEBB8E047}"/>
    <dgm:cxn modelId="{35B3BFEE-03A7-4E49-859C-19535C5AE4DE}" type="presOf" srcId="{5345E4AF-18CB-433C-8C95-B9E958A0A0C9}" destId="{FA896112-A3C6-433C-BB02-55EA2C5736E0}" srcOrd="0" destOrd="0" presId="urn:microsoft.com/office/officeart/2005/8/layout/bProcess2"/>
    <dgm:cxn modelId="{5B4ADCEF-B3D9-4310-845B-A399AF3043C5}" type="presParOf" srcId="{1A5FC9DE-9452-4320-946D-7F3CB5AC8DE6}" destId="{76A02947-20B3-448C-8DC8-0F220E40083C}" srcOrd="0" destOrd="0" presId="urn:microsoft.com/office/officeart/2005/8/layout/bProcess2"/>
    <dgm:cxn modelId="{2389687F-1F55-4120-8DE0-31DCF652B3F0}" type="presParOf" srcId="{1A5FC9DE-9452-4320-946D-7F3CB5AC8DE6}" destId="{75776AF5-CA94-4175-AE50-458029E869B8}" srcOrd="1" destOrd="0" presId="urn:microsoft.com/office/officeart/2005/8/layout/bProcess2"/>
    <dgm:cxn modelId="{F8947B81-0D9C-49EA-B18B-E2B6AD29D417}" type="presParOf" srcId="{1A5FC9DE-9452-4320-946D-7F3CB5AC8DE6}" destId="{759545B1-6052-4EAD-A605-0122194E45AA}" srcOrd="2" destOrd="0" presId="urn:microsoft.com/office/officeart/2005/8/layout/bProcess2"/>
    <dgm:cxn modelId="{3705E577-08C2-4B0E-9374-A50C24F3FBBB}" type="presParOf" srcId="{759545B1-6052-4EAD-A605-0122194E45AA}" destId="{5A9CC371-39B4-49C0-80EE-D4FECB76B8ED}" srcOrd="0" destOrd="0" presId="urn:microsoft.com/office/officeart/2005/8/layout/bProcess2"/>
    <dgm:cxn modelId="{8AE6E8BB-E67F-4F5A-BCEF-E64FB98A443F}" type="presParOf" srcId="{759545B1-6052-4EAD-A605-0122194E45AA}" destId="{F5BBD403-A69F-4F06-A485-7754EF8DD880}" srcOrd="1" destOrd="0" presId="urn:microsoft.com/office/officeart/2005/8/layout/bProcess2"/>
    <dgm:cxn modelId="{24BB1834-7D70-47B3-BB71-12C115C6BAC9}" type="presParOf" srcId="{1A5FC9DE-9452-4320-946D-7F3CB5AC8DE6}" destId="{334C91B3-218C-4C3D-832F-033CC8474E43}" srcOrd="3" destOrd="0" presId="urn:microsoft.com/office/officeart/2005/8/layout/bProcess2"/>
    <dgm:cxn modelId="{75EF70D3-0097-4F18-BEE1-B8AEF4923DAB}" type="presParOf" srcId="{1A5FC9DE-9452-4320-946D-7F3CB5AC8DE6}" destId="{835B8F58-1857-4315-B972-6C7564B66454}" srcOrd="4" destOrd="0" presId="urn:microsoft.com/office/officeart/2005/8/layout/bProcess2"/>
    <dgm:cxn modelId="{E50FBBE7-683B-4458-A789-C862004D2777}" type="presParOf" srcId="{835B8F58-1857-4315-B972-6C7564B66454}" destId="{EB353A73-0DF0-457A-9BDF-201138B150D5}" srcOrd="0" destOrd="0" presId="urn:microsoft.com/office/officeart/2005/8/layout/bProcess2"/>
    <dgm:cxn modelId="{4E810A67-2922-4D4C-9215-F09220D84A8A}" type="presParOf" srcId="{835B8F58-1857-4315-B972-6C7564B66454}" destId="{80B173F0-2988-4699-B0A9-8FF126EFE62A}" srcOrd="1" destOrd="0" presId="urn:microsoft.com/office/officeart/2005/8/layout/bProcess2"/>
    <dgm:cxn modelId="{4F4995CB-B4A9-4BCF-8FC2-86E950C35FFB}" type="presParOf" srcId="{1A5FC9DE-9452-4320-946D-7F3CB5AC8DE6}" destId="{ADF32A83-0EC6-47C6-8F5D-67962011B333}" srcOrd="5" destOrd="0" presId="urn:microsoft.com/office/officeart/2005/8/layout/bProcess2"/>
    <dgm:cxn modelId="{25435C36-4A29-46DB-815E-A094FA68D552}" type="presParOf" srcId="{1A5FC9DE-9452-4320-946D-7F3CB5AC8DE6}" destId="{82681FFF-C477-46B3-95CD-9FB1C6B31D1F}" srcOrd="6" destOrd="0" presId="urn:microsoft.com/office/officeart/2005/8/layout/bProcess2"/>
    <dgm:cxn modelId="{EC2A645E-A98B-40AB-9909-72DF1249AFD6}" type="presParOf" srcId="{82681FFF-C477-46B3-95CD-9FB1C6B31D1F}" destId="{C505BF8C-AA74-4F7D-9964-D2C7588030C2}" srcOrd="0" destOrd="0" presId="urn:microsoft.com/office/officeart/2005/8/layout/bProcess2"/>
    <dgm:cxn modelId="{6E006476-E576-43F8-B63A-C4A232029B23}" type="presParOf" srcId="{82681FFF-C477-46B3-95CD-9FB1C6B31D1F}" destId="{FA896112-A3C6-433C-BB02-55EA2C5736E0}" srcOrd="1" destOrd="0" presId="urn:microsoft.com/office/officeart/2005/8/layout/bProcess2"/>
    <dgm:cxn modelId="{2CF18608-CA76-4162-9C8E-65620738A610}" type="presParOf" srcId="{1A5FC9DE-9452-4320-946D-7F3CB5AC8DE6}" destId="{47592EAC-AA42-48C6-9E91-54E09919880C}" srcOrd="7" destOrd="0" presId="urn:microsoft.com/office/officeart/2005/8/layout/bProcess2"/>
    <dgm:cxn modelId="{211A5720-BAC3-40D9-8346-3C8B86474EA6}" type="presParOf" srcId="{1A5FC9DE-9452-4320-946D-7F3CB5AC8DE6}" destId="{20C71E53-30BE-457E-ACBB-C8A89EF8D480}" srcOrd="8" destOrd="0" presId="urn:microsoft.com/office/officeart/2005/8/layout/bProcess2"/>
    <dgm:cxn modelId="{1B379F1A-FC8D-41C4-A495-E0BE21263472}" type="presParOf" srcId="{20C71E53-30BE-457E-ACBB-C8A89EF8D480}" destId="{E5F94F0F-AC71-41B5-A669-6E1414CF6FA4}" srcOrd="0" destOrd="0" presId="urn:microsoft.com/office/officeart/2005/8/layout/bProcess2"/>
    <dgm:cxn modelId="{17BEFC23-807E-4157-9FC9-8DA9F57243B2}" type="presParOf" srcId="{20C71E53-30BE-457E-ACBB-C8A89EF8D480}" destId="{DB1A31A9-2262-4211-9A0F-0F81A5DC80BF}" srcOrd="1" destOrd="0" presId="urn:microsoft.com/office/officeart/2005/8/layout/bProcess2"/>
    <dgm:cxn modelId="{B7CCC295-3E84-47B3-8A76-6224733F20BD}" type="presParOf" srcId="{1A5FC9DE-9452-4320-946D-7F3CB5AC8DE6}" destId="{4F4F2BAB-7F8F-45CF-9616-F94B38064696}" srcOrd="9" destOrd="0" presId="urn:microsoft.com/office/officeart/2005/8/layout/bProcess2"/>
    <dgm:cxn modelId="{512E82D1-359C-478A-A237-FEBA8BDCB477}" type="presParOf" srcId="{1A5FC9DE-9452-4320-946D-7F3CB5AC8DE6}" destId="{9F784966-7A11-4937-BC97-61336C29DC3A}" srcOrd="10" destOrd="0" presId="urn:microsoft.com/office/officeart/2005/8/layout/bProcess2"/>
    <dgm:cxn modelId="{4DD280A9-C1E0-4C7B-ABDF-612335D89005}" type="presParOf" srcId="{9F784966-7A11-4937-BC97-61336C29DC3A}" destId="{D1FBFCE1-CB6F-4C4E-964E-A22CD90DFA80}" srcOrd="0" destOrd="0" presId="urn:microsoft.com/office/officeart/2005/8/layout/bProcess2"/>
    <dgm:cxn modelId="{C657FF86-E397-4238-B570-F7C1520AAEED}" type="presParOf" srcId="{9F784966-7A11-4937-BC97-61336C29DC3A}" destId="{161D15E7-2DCF-4C63-8A4F-B6913EEE1167}" srcOrd="1" destOrd="0" presId="urn:microsoft.com/office/officeart/2005/8/layout/bProcess2"/>
    <dgm:cxn modelId="{7A74AC74-37F7-4840-BD6E-27466249B69C}" type="presParOf" srcId="{1A5FC9DE-9452-4320-946D-7F3CB5AC8DE6}" destId="{48E8FE05-7F05-405D-88EE-240F3F432A56}" srcOrd="11" destOrd="0" presId="urn:microsoft.com/office/officeart/2005/8/layout/bProcess2"/>
    <dgm:cxn modelId="{EE1B1F5C-0646-4B49-B9C3-407D0C9C059C}" type="presParOf" srcId="{1A5FC9DE-9452-4320-946D-7F3CB5AC8DE6}" destId="{0276EA05-0136-4B63-8C23-C867B98853AA}" srcOrd="12" destOrd="0" presId="urn:microsoft.com/office/officeart/2005/8/layout/bProcess2"/>
    <dgm:cxn modelId="{10032D87-42DC-41F6-B00F-35A2BE242E17}" type="presParOf" srcId="{0276EA05-0136-4B63-8C23-C867B98853AA}" destId="{42C29096-B586-4A84-BD00-D272EFBCDF9D}" srcOrd="0" destOrd="0" presId="urn:microsoft.com/office/officeart/2005/8/layout/bProcess2"/>
    <dgm:cxn modelId="{D2E64140-3A61-4F4B-9F88-C09308F23B55}" type="presParOf" srcId="{0276EA05-0136-4B63-8C23-C867B98853AA}" destId="{7FF071DC-1772-44CB-AE98-CCAD9C3EA28B}" srcOrd="1" destOrd="0" presId="urn:microsoft.com/office/officeart/2005/8/layout/bProcess2"/>
    <dgm:cxn modelId="{AA13F0E2-EB7C-4804-A283-23F8FF92E73B}" type="presParOf" srcId="{1A5FC9DE-9452-4320-946D-7F3CB5AC8DE6}" destId="{A0C9AFEA-98FF-41B5-BC59-E33F67A5874A}" srcOrd="13" destOrd="0" presId="urn:microsoft.com/office/officeart/2005/8/layout/bProcess2"/>
    <dgm:cxn modelId="{2B50014A-8A7F-4D2F-B7B1-CFEA7CDCADCD}" type="presParOf" srcId="{1A5FC9DE-9452-4320-946D-7F3CB5AC8DE6}" destId="{D8EEBBF5-D471-4098-968D-3960DC483A88}" srcOrd="14" destOrd="0" presId="urn:microsoft.com/office/officeart/2005/8/layout/bProcess2"/>
    <dgm:cxn modelId="{E2A9E0B7-FFA0-4EB0-A3C8-DBC3581C6275}" type="presParOf" srcId="{D8EEBBF5-D471-4098-968D-3960DC483A88}" destId="{AD727397-8EE4-45D6-BA76-9A47221A5380}" srcOrd="0" destOrd="0" presId="urn:microsoft.com/office/officeart/2005/8/layout/bProcess2"/>
    <dgm:cxn modelId="{06BD88CE-3451-4061-BB0A-14986D971052}" type="presParOf" srcId="{D8EEBBF5-D471-4098-968D-3960DC483A88}" destId="{5CDEAA5B-B848-4B8D-974C-E2F48CCD54D3}" srcOrd="1" destOrd="0" presId="urn:microsoft.com/office/officeart/2005/8/layout/bProcess2"/>
    <dgm:cxn modelId="{419D09E4-AE60-4C06-95D8-DCE0B2C3B405}" type="presParOf" srcId="{1A5FC9DE-9452-4320-946D-7F3CB5AC8DE6}" destId="{C46E7770-C52F-4B1F-A258-109229A8185E}" srcOrd="15" destOrd="0" presId="urn:microsoft.com/office/officeart/2005/8/layout/bProcess2"/>
    <dgm:cxn modelId="{08F11BCB-2DCD-484B-B8C4-9E7DC525C824}" type="presParOf" srcId="{1A5FC9DE-9452-4320-946D-7F3CB5AC8DE6}" destId="{F4B91A3A-2CD4-4A89-979D-92EACC3FFBDA}" srcOrd="16" destOrd="0" presId="urn:microsoft.com/office/officeart/2005/8/layout/bProcess2"/>
    <dgm:cxn modelId="{0296E998-E150-4971-A2A5-5ED9316C8CCE}" type="presParOf" srcId="{F4B91A3A-2CD4-4A89-979D-92EACC3FFBDA}" destId="{E327134D-A8B7-42E4-AEA1-A0FC32870993}" srcOrd="0" destOrd="0" presId="urn:microsoft.com/office/officeart/2005/8/layout/bProcess2"/>
    <dgm:cxn modelId="{71839C01-E83C-4222-BA11-38392D939226}" type="presParOf" srcId="{F4B91A3A-2CD4-4A89-979D-92EACC3FFBDA}" destId="{410D2064-CD86-4DA1-AE18-B84CB94AA8A9}" srcOrd="1" destOrd="0" presId="urn:microsoft.com/office/officeart/2005/8/layout/bProcess2"/>
    <dgm:cxn modelId="{D5FF400D-98C8-44AA-BE1D-F6B540A2DB39}" type="presParOf" srcId="{1A5FC9DE-9452-4320-946D-7F3CB5AC8DE6}" destId="{D6DC90B6-B67C-4C37-A4D3-6A1BBF42AB10}" srcOrd="17" destOrd="0" presId="urn:microsoft.com/office/officeart/2005/8/layout/bProcess2"/>
    <dgm:cxn modelId="{998E8DBA-05BD-4B51-ACA0-048AA3EE578A}" type="presParOf" srcId="{1A5FC9DE-9452-4320-946D-7F3CB5AC8DE6}" destId="{83BB4644-76A0-42DF-85B7-A84ED5D86925}" srcOrd="18" destOrd="0" presId="urn:microsoft.com/office/officeart/2005/8/layout/bProcess2"/>
    <dgm:cxn modelId="{CB0A1BD2-6CF2-468B-A3A2-13926FB93EF1}" type="presParOf" srcId="{83BB4644-76A0-42DF-85B7-A84ED5D86925}" destId="{2234A940-1E69-49F3-B511-03373E1F4F69}" srcOrd="0" destOrd="0" presId="urn:microsoft.com/office/officeart/2005/8/layout/bProcess2"/>
    <dgm:cxn modelId="{1976A042-2638-4130-AD07-36E9CD2391FC}" type="presParOf" srcId="{83BB4644-76A0-42DF-85B7-A84ED5D86925}" destId="{AE251C7A-4F6B-4C01-B2B3-392BC6C2C628}" srcOrd="1" destOrd="0" presId="urn:microsoft.com/office/officeart/2005/8/layout/bProcess2"/>
    <dgm:cxn modelId="{B6EA4795-EB1D-413A-BE69-09F4CAD7DC59}" type="presParOf" srcId="{1A5FC9DE-9452-4320-946D-7F3CB5AC8DE6}" destId="{8D03FF64-D49D-461B-BD48-01D291EA48A9}" srcOrd="19" destOrd="0" presId="urn:microsoft.com/office/officeart/2005/8/layout/bProcess2"/>
    <dgm:cxn modelId="{F1E717B7-8560-418E-98E9-647357BEDA17}" type="presParOf" srcId="{1A5FC9DE-9452-4320-946D-7F3CB5AC8DE6}" destId="{0673C3FD-D053-4A33-9D8F-6727850A085A}" srcOrd="20" destOrd="0" presId="urn:microsoft.com/office/officeart/2005/8/layout/bProcess2"/>
    <dgm:cxn modelId="{DE0298C3-2B10-4013-BE61-BAE215C5CC2D}" type="presParOf" srcId="{0673C3FD-D053-4A33-9D8F-6727850A085A}" destId="{BD63854A-2F44-49B0-B4F6-5EDAFD0C2830}" srcOrd="0" destOrd="0" presId="urn:microsoft.com/office/officeart/2005/8/layout/bProcess2"/>
    <dgm:cxn modelId="{1342DA60-4AE2-4940-ABF5-3818B91093BD}" type="presParOf" srcId="{0673C3FD-D053-4A33-9D8F-6727850A085A}" destId="{39ACF302-AAE2-4F27-AC8B-87B2D62F93BF}" srcOrd="1" destOrd="0" presId="urn:microsoft.com/office/officeart/2005/8/layout/bProcess2"/>
    <dgm:cxn modelId="{8B5C73E8-2679-4E38-8DFD-C76F7FBB949C}" type="presParOf" srcId="{1A5FC9DE-9452-4320-946D-7F3CB5AC8DE6}" destId="{DDADC456-F202-4848-893B-50B8929E4D28}" srcOrd="21" destOrd="0" presId="urn:microsoft.com/office/officeart/2005/8/layout/bProcess2"/>
    <dgm:cxn modelId="{03853A83-BC20-4403-8224-86578501138D}" type="presParOf" srcId="{1A5FC9DE-9452-4320-946D-7F3CB5AC8DE6}" destId="{556B479B-0874-4766-B00B-9920D007CCFF}" srcOrd="22" destOrd="0" presId="urn:microsoft.com/office/officeart/2005/8/layout/bProcess2"/>
    <dgm:cxn modelId="{0C8F5AF6-2FBF-4D04-9B30-317D12C85D9C}" type="presParOf" srcId="{556B479B-0874-4766-B00B-9920D007CCFF}" destId="{83AB8E67-D847-4F1E-BC19-0157B41C9297}" srcOrd="0" destOrd="0" presId="urn:microsoft.com/office/officeart/2005/8/layout/bProcess2"/>
    <dgm:cxn modelId="{69C70AA3-B79A-437C-B1A6-9CF41097BA2C}" type="presParOf" srcId="{556B479B-0874-4766-B00B-9920D007CCFF}" destId="{FC7B06D0-82A5-47C6-AD34-18B0F0E2757A}" srcOrd="1" destOrd="0" presId="urn:microsoft.com/office/officeart/2005/8/layout/bProcess2"/>
    <dgm:cxn modelId="{6DCBC36C-07D4-41CA-A546-54A31F03238C}" type="presParOf" srcId="{1A5FC9DE-9452-4320-946D-7F3CB5AC8DE6}" destId="{24E4DEED-F776-4317-8972-E3FE672F7603}" srcOrd="23" destOrd="0" presId="urn:microsoft.com/office/officeart/2005/8/layout/bProcess2"/>
    <dgm:cxn modelId="{60D04BD8-8F6B-44EE-A4F2-1243284F1BEA}" type="presParOf" srcId="{1A5FC9DE-9452-4320-946D-7F3CB5AC8DE6}" destId="{AF99F258-B051-4266-986F-D77870DE080B}" srcOrd="24"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98FF3-78E9-4205-9EFE-D599784D6C90}" type="doc">
      <dgm:prSet loTypeId="urn:microsoft.com/office/officeart/2005/8/layout/hProcess11" loCatId="process" qsTypeId="urn:microsoft.com/office/officeart/2005/8/quickstyle/simple1" qsCatId="simple" csTypeId="urn:microsoft.com/office/officeart/2005/8/colors/accent1_2" csCatId="accent1" phldr="1"/>
      <dgm:spPr/>
    </dgm:pt>
    <dgm:pt modelId="{CEDDC08B-5A18-4A3E-B3E1-1310026289A1}">
      <dgm:prSet phldrT="[Text]"/>
      <dgm:spPr/>
      <dgm:t>
        <a:bodyPr/>
        <a:lstStyle/>
        <a:p>
          <a:r>
            <a:rPr lang="en-US" dirty="0" smtClean="0"/>
            <a:t>MCAT</a:t>
          </a:r>
          <a:endParaRPr lang="en-US" dirty="0"/>
        </a:p>
      </dgm:t>
    </dgm:pt>
    <dgm:pt modelId="{65DC617A-231F-48D3-811E-E6964943C4AD}" type="parTrans" cxnId="{ECC70203-8297-4114-A0C6-F49FE1E6F8F3}">
      <dgm:prSet/>
      <dgm:spPr/>
      <dgm:t>
        <a:bodyPr/>
        <a:lstStyle/>
        <a:p>
          <a:endParaRPr lang="en-US"/>
        </a:p>
      </dgm:t>
    </dgm:pt>
    <dgm:pt modelId="{BF8ABFEC-4239-43DA-813A-25E24C40E4C7}" type="sibTrans" cxnId="{ECC70203-8297-4114-A0C6-F49FE1E6F8F3}">
      <dgm:prSet/>
      <dgm:spPr/>
      <dgm:t>
        <a:bodyPr/>
        <a:lstStyle/>
        <a:p>
          <a:endParaRPr lang="en-US"/>
        </a:p>
      </dgm:t>
    </dgm:pt>
    <dgm:pt modelId="{C247994E-14E1-4B9E-BE55-51C680C3C434}">
      <dgm:prSet phldrT="[Text]"/>
      <dgm:spPr/>
      <dgm:t>
        <a:bodyPr/>
        <a:lstStyle/>
        <a:p>
          <a:r>
            <a:rPr lang="en-US" dirty="0" smtClean="0"/>
            <a:t>Apply/matriculate</a:t>
          </a:r>
          <a:endParaRPr lang="en-US" dirty="0"/>
        </a:p>
      </dgm:t>
    </dgm:pt>
    <dgm:pt modelId="{38D281E0-FBAD-4911-98A1-78480E9E460E}" type="parTrans" cxnId="{4E7804B4-9473-4C8C-A431-A20F380FA408}">
      <dgm:prSet/>
      <dgm:spPr/>
      <dgm:t>
        <a:bodyPr/>
        <a:lstStyle/>
        <a:p>
          <a:endParaRPr lang="en-US"/>
        </a:p>
      </dgm:t>
    </dgm:pt>
    <dgm:pt modelId="{2C411B55-7B61-402A-B084-A02BC9393F7F}" type="sibTrans" cxnId="{4E7804B4-9473-4C8C-A431-A20F380FA408}">
      <dgm:prSet/>
      <dgm:spPr/>
      <dgm:t>
        <a:bodyPr/>
        <a:lstStyle/>
        <a:p>
          <a:endParaRPr lang="en-US"/>
        </a:p>
      </dgm:t>
    </dgm:pt>
    <dgm:pt modelId="{7677150A-AC4C-4B5A-9ACC-17AA204B2FD7}">
      <dgm:prSet phldrT="[Text]"/>
      <dgm:spPr/>
      <dgm:t>
        <a:bodyPr/>
        <a:lstStyle/>
        <a:p>
          <a:r>
            <a:rPr lang="en-US" dirty="0" smtClean="0"/>
            <a:t>Boards M2 &amp; M3 summer</a:t>
          </a:r>
          <a:endParaRPr lang="en-US" dirty="0"/>
        </a:p>
      </dgm:t>
    </dgm:pt>
    <dgm:pt modelId="{29C13941-FB43-4953-A075-67A4D6F0B8CD}" type="parTrans" cxnId="{35A6A17C-9D91-44B6-B831-863E73DD73EC}">
      <dgm:prSet/>
      <dgm:spPr/>
      <dgm:t>
        <a:bodyPr/>
        <a:lstStyle/>
        <a:p>
          <a:endParaRPr lang="en-US"/>
        </a:p>
      </dgm:t>
    </dgm:pt>
    <dgm:pt modelId="{114EF374-A0FC-47AB-B222-135ECE8F3465}" type="sibTrans" cxnId="{35A6A17C-9D91-44B6-B831-863E73DD73EC}">
      <dgm:prSet/>
      <dgm:spPr/>
      <dgm:t>
        <a:bodyPr/>
        <a:lstStyle/>
        <a:p>
          <a:endParaRPr lang="en-US"/>
        </a:p>
      </dgm:t>
    </dgm:pt>
    <dgm:pt modelId="{DFB542B1-0521-44B2-9966-E85CAA607539}">
      <dgm:prSet phldrT="[Text]"/>
      <dgm:spPr/>
      <dgm:t>
        <a:bodyPr/>
        <a:lstStyle/>
        <a:p>
          <a:r>
            <a:rPr lang="en-US" dirty="0" smtClean="0"/>
            <a:t>Apply for residency M4 year</a:t>
          </a:r>
          <a:endParaRPr lang="en-US" dirty="0"/>
        </a:p>
      </dgm:t>
    </dgm:pt>
    <dgm:pt modelId="{E8577F58-4D1C-4E94-B1E0-0EE571DD88F8}" type="parTrans" cxnId="{81B8D495-A12D-4653-8616-D1D6860497F4}">
      <dgm:prSet/>
      <dgm:spPr/>
      <dgm:t>
        <a:bodyPr/>
        <a:lstStyle/>
        <a:p>
          <a:endParaRPr lang="en-US"/>
        </a:p>
      </dgm:t>
    </dgm:pt>
    <dgm:pt modelId="{4A976C74-0079-4DD7-B8E4-8033AFC00937}" type="sibTrans" cxnId="{81B8D495-A12D-4653-8616-D1D6860497F4}">
      <dgm:prSet/>
      <dgm:spPr/>
      <dgm:t>
        <a:bodyPr/>
        <a:lstStyle/>
        <a:p>
          <a:endParaRPr lang="en-US"/>
        </a:p>
      </dgm:t>
    </dgm:pt>
    <dgm:pt modelId="{9E198CDD-6269-46F0-BD0F-AEEB7A085C9E}">
      <dgm:prSet phldrT="[Text]"/>
      <dgm:spPr/>
      <dgm:t>
        <a:bodyPr/>
        <a:lstStyle/>
        <a:p>
          <a:r>
            <a:rPr lang="en-US" dirty="0" smtClean="0"/>
            <a:t>Match/graduate</a:t>
          </a:r>
          <a:endParaRPr lang="en-US" dirty="0"/>
        </a:p>
      </dgm:t>
    </dgm:pt>
    <dgm:pt modelId="{A9E60AE3-D021-4ADD-8191-F298B79923D8}" type="parTrans" cxnId="{2F704DE3-CC2C-4F96-97A6-F7DF5FAB2CA3}">
      <dgm:prSet/>
      <dgm:spPr/>
      <dgm:t>
        <a:bodyPr/>
        <a:lstStyle/>
        <a:p>
          <a:endParaRPr lang="en-US"/>
        </a:p>
      </dgm:t>
    </dgm:pt>
    <dgm:pt modelId="{C84D7529-F794-4D66-B29E-4605802EC676}" type="sibTrans" cxnId="{2F704DE3-CC2C-4F96-97A6-F7DF5FAB2CA3}">
      <dgm:prSet/>
      <dgm:spPr/>
      <dgm:t>
        <a:bodyPr/>
        <a:lstStyle/>
        <a:p>
          <a:endParaRPr lang="en-US"/>
        </a:p>
      </dgm:t>
    </dgm:pt>
    <dgm:pt modelId="{7F9D4B79-D758-462A-B3A8-B635C43EC536}">
      <dgm:prSet phldrT="[Text]"/>
      <dgm:spPr/>
      <dgm:t>
        <a:bodyPr/>
        <a:lstStyle/>
        <a:p>
          <a:r>
            <a:rPr lang="en-US" dirty="0" smtClean="0"/>
            <a:t>Boards residency year 1 = fully licensed doctor</a:t>
          </a:r>
          <a:endParaRPr lang="en-US" dirty="0"/>
        </a:p>
      </dgm:t>
    </dgm:pt>
    <dgm:pt modelId="{1A41730B-E6F1-4029-B2C2-F61CD6CE2C18}" type="parTrans" cxnId="{A4199938-228D-4F4C-BD24-156088F3035D}">
      <dgm:prSet/>
      <dgm:spPr/>
      <dgm:t>
        <a:bodyPr/>
        <a:lstStyle/>
        <a:p>
          <a:endParaRPr lang="en-US"/>
        </a:p>
      </dgm:t>
    </dgm:pt>
    <dgm:pt modelId="{4EC4A706-5A1B-4388-AAE9-2F8B26865EF2}" type="sibTrans" cxnId="{A4199938-228D-4F4C-BD24-156088F3035D}">
      <dgm:prSet/>
      <dgm:spPr/>
      <dgm:t>
        <a:bodyPr/>
        <a:lstStyle/>
        <a:p>
          <a:endParaRPr lang="en-US"/>
        </a:p>
      </dgm:t>
    </dgm:pt>
    <dgm:pt modelId="{EFAE60BA-EE2B-4DCA-802E-E2C8EB429408}">
      <dgm:prSet phldrT="[Text]"/>
      <dgm:spPr/>
      <dgm:t>
        <a:bodyPr/>
        <a:lstStyle/>
        <a:p>
          <a:r>
            <a:rPr lang="en-US" dirty="0" smtClean="0"/>
            <a:t>Graduate residency = full practice (specialty boards option)</a:t>
          </a:r>
          <a:endParaRPr lang="en-US" dirty="0"/>
        </a:p>
      </dgm:t>
    </dgm:pt>
    <dgm:pt modelId="{77F4CA5C-497B-4A1F-9146-62D7B06B9592}" type="parTrans" cxnId="{C95877EC-C952-43C5-AC54-BE197863BBF6}">
      <dgm:prSet/>
      <dgm:spPr/>
      <dgm:t>
        <a:bodyPr/>
        <a:lstStyle/>
        <a:p>
          <a:endParaRPr lang="en-US"/>
        </a:p>
      </dgm:t>
    </dgm:pt>
    <dgm:pt modelId="{8F20DE5B-ABD6-49D9-BBC0-10148493D817}" type="sibTrans" cxnId="{C95877EC-C952-43C5-AC54-BE197863BBF6}">
      <dgm:prSet/>
      <dgm:spPr/>
      <dgm:t>
        <a:bodyPr/>
        <a:lstStyle/>
        <a:p>
          <a:endParaRPr lang="en-US"/>
        </a:p>
      </dgm:t>
    </dgm:pt>
    <dgm:pt modelId="{0DB1EC34-55C9-4F13-81B3-02A917F66065}">
      <dgm:prSet phldrT="[Text]"/>
      <dgm:spPr/>
      <dgm:t>
        <a:bodyPr/>
        <a:lstStyle/>
        <a:p>
          <a:r>
            <a:rPr lang="en-US" dirty="0" smtClean="0"/>
            <a:t>Fellowship + additional boards</a:t>
          </a:r>
          <a:endParaRPr lang="en-US" dirty="0"/>
        </a:p>
      </dgm:t>
    </dgm:pt>
    <dgm:pt modelId="{F681E6C3-670E-4028-B2FC-216068DAA4CF}" type="parTrans" cxnId="{AE381821-500F-45F0-9122-F0AF3EFD75C8}">
      <dgm:prSet/>
      <dgm:spPr/>
      <dgm:t>
        <a:bodyPr/>
        <a:lstStyle/>
        <a:p>
          <a:endParaRPr lang="en-US"/>
        </a:p>
      </dgm:t>
    </dgm:pt>
    <dgm:pt modelId="{3849B090-BAB6-4735-A3FD-2F308FF62365}" type="sibTrans" cxnId="{AE381821-500F-45F0-9122-F0AF3EFD75C8}">
      <dgm:prSet/>
      <dgm:spPr/>
      <dgm:t>
        <a:bodyPr/>
        <a:lstStyle/>
        <a:p>
          <a:endParaRPr lang="en-US"/>
        </a:p>
      </dgm:t>
    </dgm:pt>
    <dgm:pt modelId="{687475AF-E37B-4E2A-8712-E263E1414E15}" type="pres">
      <dgm:prSet presAssocID="{0FC98FF3-78E9-4205-9EFE-D599784D6C90}" presName="Name0" presStyleCnt="0">
        <dgm:presLayoutVars>
          <dgm:dir/>
          <dgm:resizeHandles val="exact"/>
        </dgm:presLayoutVars>
      </dgm:prSet>
      <dgm:spPr/>
    </dgm:pt>
    <dgm:pt modelId="{2B8D68EA-58FD-4028-83D8-DF19FA4586B7}" type="pres">
      <dgm:prSet presAssocID="{0FC98FF3-78E9-4205-9EFE-D599784D6C90}" presName="arrow" presStyleLbl="bgShp" presStyleIdx="0" presStyleCnt="1"/>
      <dgm:spPr/>
    </dgm:pt>
    <dgm:pt modelId="{C6EB7403-930D-40A7-8284-B4663A3FD2BB}" type="pres">
      <dgm:prSet presAssocID="{0FC98FF3-78E9-4205-9EFE-D599784D6C90}" presName="points" presStyleCnt="0"/>
      <dgm:spPr/>
    </dgm:pt>
    <dgm:pt modelId="{25593C99-AA0F-40A1-B339-83BD682F3FCA}" type="pres">
      <dgm:prSet presAssocID="{CEDDC08B-5A18-4A3E-B3E1-1310026289A1}" presName="compositeA" presStyleCnt="0"/>
      <dgm:spPr/>
    </dgm:pt>
    <dgm:pt modelId="{71D4DF0E-7BB3-410F-85D9-FE7010EF6151}" type="pres">
      <dgm:prSet presAssocID="{CEDDC08B-5A18-4A3E-B3E1-1310026289A1}" presName="textA" presStyleLbl="revTx" presStyleIdx="0" presStyleCnt="8">
        <dgm:presLayoutVars>
          <dgm:bulletEnabled val="1"/>
        </dgm:presLayoutVars>
      </dgm:prSet>
      <dgm:spPr/>
      <dgm:t>
        <a:bodyPr/>
        <a:lstStyle/>
        <a:p>
          <a:endParaRPr lang="en-US"/>
        </a:p>
      </dgm:t>
    </dgm:pt>
    <dgm:pt modelId="{35AEB925-8667-4125-843B-DD7718E90457}" type="pres">
      <dgm:prSet presAssocID="{CEDDC08B-5A18-4A3E-B3E1-1310026289A1}" presName="circleA" presStyleLbl="node1" presStyleIdx="0" presStyleCnt="8"/>
      <dgm:spPr/>
    </dgm:pt>
    <dgm:pt modelId="{27E719ED-BD71-4787-A71A-1FB3BDA26869}" type="pres">
      <dgm:prSet presAssocID="{CEDDC08B-5A18-4A3E-B3E1-1310026289A1}" presName="spaceA" presStyleCnt="0"/>
      <dgm:spPr/>
    </dgm:pt>
    <dgm:pt modelId="{8F08CDBB-A5D3-4EBB-9F4B-350AD15FB032}" type="pres">
      <dgm:prSet presAssocID="{BF8ABFEC-4239-43DA-813A-25E24C40E4C7}" presName="space" presStyleCnt="0"/>
      <dgm:spPr/>
    </dgm:pt>
    <dgm:pt modelId="{D9AA5A8B-0AE2-4E5C-AC89-4A2B60ADC46B}" type="pres">
      <dgm:prSet presAssocID="{C247994E-14E1-4B9E-BE55-51C680C3C434}" presName="compositeB" presStyleCnt="0"/>
      <dgm:spPr/>
    </dgm:pt>
    <dgm:pt modelId="{0804997C-0F93-4F69-BF7A-D69FDA9996AB}" type="pres">
      <dgm:prSet presAssocID="{C247994E-14E1-4B9E-BE55-51C680C3C434}" presName="textB" presStyleLbl="revTx" presStyleIdx="1" presStyleCnt="8">
        <dgm:presLayoutVars>
          <dgm:bulletEnabled val="1"/>
        </dgm:presLayoutVars>
      </dgm:prSet>
      <dgm:spPr/>
      <dgm:t>
        <a:bodyPr/>
        <a:lstStyle/>
        <a:p>
          <a:endParaRPr lang="en-US"/>
        </a:p>
      </dgm:t>
    </dgm:pt>
    <dgm:pt modelId="{26B26A11-C7E2-4A4F-B1A3-5EF82782A65B}" type="pres">
      <dgm:prSet presAssocID="{C247994E-14E1-4B9E-BE55-51C680C3C434}" presName="circleB" presStyleLbl="node1" presStyleIdx="1" presStyleCnt="8"/>
      <dgm:spPr/>
    </dgm:pt>
    <dgm:pt modelId="{93CACB2F-C142-4364-BF4F-C49D219C3240}" type="pres">
      <dgm:prSet presAssocID="{C247994E-14E1-4B9E-BE55-51C680C3C434}" presName="spaceB" presStyleCnt="0"/>
      <dgm:spPr/>
    </dgm:pt>
    <dgm:pt modelId="{E3C760B5-5F10-47AE-87F6-378241216023}" type="pres">
      <dgm:prSet presAssocID="{2C411B55-7B61-402A-B084-A02BC9393F7F}" presName="space" presStyleCnt="0"/>
      <dgm:spPr/>
    </dgm:pt>
    <dgm:pt modelId="{8A0AFF45-15CA-491D-B044-52F013A92EA5}" type="pres">
      <dgm:prSet presAssocID="{7677150A-AC4C-4B5A-9ACC-17AA204B2FD7}" presName="compositeA" presStyleCnt="0"/>
      <dgm:spPr/>
    </dgm:pt>
    <dgm:pt modelId="{16EE5D54-EAB7-4453-AF80-2D7BBBC90890}" type="pres">
      <dgm:prSet presAssocID="{7677150A-AC4C-4B5A-9ACC-17AA204B2FD7}" presName="textA" presStyleLbl="revTx" presStyleIdx="2" presStyleCnt="8">
        <dgm:presLayoutVars>
          <dgm:bulletEnabled val="1"/>
        </dgm:presLayoutVars>
      </dgm:prSet>
      <dgm:spPr/>
      <dgm:t>
        <a:bodyPr/>
        <a:lstStyle/>
        <a:p>
          <a:endParaRPr lang="en-US"/>
        </a:p>
      </dgm:t>
    </dgm:pt>
    <dgm:pt modelId="{9EEBA187-8C1D-4F6C-826B-2297FC34496D}" type="pres">
      <dgm:prSet presAssocID="{7677150A-AC4C-4B5A-9ACC-17AA204B2FD7}" presName="circleA" presStyleLbl="node1" presStyleIdx="2" presStyleCnt="8"/>
      <dgm:spPr/>
    </dgm:pt>
    <dgm:pt modelId="{6961E490-7976-43FD-A6D5-A32A354D271B}" type="pres">
      <dgm:prSet presAssocID="{7677150A-AC4C-4B5A-9ACC-17AA204B2FD7}" presName="spaceA" presStyleCnt="0"/>
      <dgm:spPr/>
    </dgm:pt>
    <dgm:pt modelId="{35E35667-3AA8-475B-B270-1EA603045520}" type="pres">
      <dgm:prSet presAssocID="{114EF374-A0FC-47AB-B222-135ECE8F3465}" presName="space" presStyleCnt="0"/>
      <dgm:spPr/>
    </dgm:pt>
    <dgm:pt modelId="{84BF059C-A940-4742-B098-5ED7A03BA8D2}" type="pres">
      <dgm:prSet presAssocID="{DFB542B1-0521-44B2-9966-E85CAA607539}" presName="compositeB" presStyleCnt="0"/>
      <dgm:spPr/>
    </dgm:pt>
    <dgm:pt modelId="{2EE710E1-C669-4B8D-B15B-BD124A88E9B3}" type="pres">
      <dgm:prSet presAssocID="{DFB542B1-0521-44B2-9966-E85CAA607539}" presName="textB" presStyleLbl="revTx" presStyleIdx="3" presStyleCnt="8">
        <dgm:presLayoutVars>
          <dgm:bulletEnabled val="1"/>
        </dgm:presLayoutVars>
      </dgm:prSet>
      <dgm:spPr/>
      <dgm:t>
        <a:bodyPr/>
        <a:lstStyle/>
        <a:p>
          <a:endParaRPr lang="en-US"/>
        </a:p>
      </dgm:t>
    </dgm:pt>
    <dgm:pt modelId="{912DD4F0-5EF2-4815-A827-083D70B32B8D}" type="pres">
      <dgm:prSet presAssocID="{DFB542B1-0521-44B2-9966-E85CAA607539}" presName="circleB" presStyleLbl="node1" presStyleIdx="3" presStyleCnt="8"/>
      <dgm:spPr/>
    </dgm:pt>
    <dgm:pt modelId="{D9EA2576-124E-455A-A1CA-5E453378352D}" type="pres">
      <dgm:prSet presAssocID="{DFB542B1-0521-44B2-9966-E85CAA607539}" presName="spaceB" presStyleCnt="0"/>
      <dgm:spPr/>
    </dgm:pt>
    <dgm:pt modelId="{533A77ED-8BD2-4F0D-9CAB-3DF6A0C9536B}" type="pres">
      <dgm:prSet presAssocID="{4A976C74-0079-4DD7-B8E4-8033AFC00937}" presName="space" presStyleCnt="0"/>
      <dgm:spPr/>
    </dgm:pt>
    <dgm:pt modelId="{F4D512AE-0175-4687-BD2A-2F936E9F4F13}" type="pres">
      <dgm:prSet presAssocID="{9E198CDD-6269-46F0-BD0F-AEEB7A085C9E}" presName="compositeA" presStyleCnt="0"/>
      <dgm:spPr/>
    </dgm:pt>
    <dgm:pt modelId="{2304F04A-61DC-4A91-98C6-11FCE03F87BF}" type="pres">
      <dgm:prSet presAssocID="{9E198CDD-6269-46F0-BD0F-AEEB7A085C9E}" presName="textA" presStyleLbl="revTx" presStyleIdx="4" presStyleCnt="8">
        <dgm:presLayoutVars>
          <dgm:bulletEnabled val="1"/>
        </dgm:presLayoutVars>
      </dgm:prSet>
      <dgm:spPr/>
      <dgm:t>
        <a:bodyPr/>
        <a:lstStyle/>
        <a:p>
          <a:endParaRPr lang="en-US"/>
        </a:p>
      </dgm:t>
    </dgm:pt>
    <dgm:pt modelId="{079CD5F7-6271-4C34-9B00-3BF56252597A}" type="pres">
      <dgm:prSet presAssocID="{9E198CDD-6269-46F0-BD0F-AEEB7A085C9E}" presName="circleA" presStyleLbl="node1" presStyleIdx="4" presStyleCnt="8"/>
      <dgm:spPr/>
    </dgm:pt>
    <dgm:pt modelId="{B849BB50-EA5C-4006-8C84-B595BC82E20E}" type="pres">
      <dgm:prSet presAssocID="{9E198CDD-6269-46F0-BD0F-AEEB7A085C9E}" presName="spaceA" presStyleCnt="0"/>
      <dgm:spPr/>
    </dgm:pt>
    <dgm:pt modelId="{7ACEB461-64C2-494E-939E-888CC7AB466D}" type="pres">
      <dgm:prSet presAssocID="{C84D7529-F794-4D66-B29E-4605802EC676}" presName="space" presStyleCnt="0"/>
      <dgm:spPr/>
    </dgm:pt>
    <dgm:pt modelId="{FA78902C-46F3-452B-9F32-B15CF1A5FCF2}" type="pres">
      <dgm:prSet presAssocID="{7F9D4B79-D758-462A-B3A8-B635C43EC536}" presName="compositeB" presStyleCnt="0"/>
      <dgm:spPr/>
    </dgm:pt>
    <dgm:pt modelId="{BA840A4D-0455-4F9E-BC76-C9E807EFE712}" type="pres">
      <dgm:prSet presAssocID="{7F9D4B79-D758-462A-B3A8-B635C43EC536}" presName="textB" presStyleLbl="revTx" presStyleIdx="5" presStyleCnt="8">
        <dgm:presLayoutVars>
          <dgm:bulletEnabled val="1"/>
        </dgm:presLayoutVars>
      </dgm:prSet>
      <dgm:spPr/>
      <dgm:t>
        <a:bodyPr/>
        <a:lstStyle/>
        <a:p>
          <a:endParaRPr lang="en-US"/>
        </a:p>
      </dgm:t>
    </dgm:pt>
    <dgm:pt modelId="{2C1C8AF1-E6A8-41E9-BD0A-2D9DC849F05B}" type="pres">
      <dgm:prSet presAssocID="{7F9D4B79-D758-462A-B3A8-B635C43EC536}" presName="circleB" presStyleLbl="node1" presStyleIdx="5" presStyleCnt="8"/>
      <dgm:spPr/>
    </dgm:pt>
    <dgm:pt modelId="{D91F4D45-2CAB-43AB-9BA8-1B802B67E734}" type="pres">
      <dgm:prSet presAssocID="{7F9D4B79-D758-462A-B3A8-B635C43EC536}" presName="spaceB" presStyleCnt="0"/>
      <dgm:spPr/>
    </dgm:pt>
    <dgm:pt modelId="{AB4A4FC6-3E24-4781-9541-303E8B56A6A0}" type="pres">
      <dgm:prSet presAssocID="{4EC4A706-5A1B-4388-AAE9-2F8B26865EF2}" presName="space" presStyleCnt="0"/>
      <dgm:spPr/>
    </dgm:pt>
    <dgm:pt modelId="{9266D95B-CF6F-4F2F-9F6D-74A0A99EE8B7}" type="pres">
      <dgm:prSet presAssocID="{EFAE60BA-EE2B-4DCA-802E-E2C8EB429408}" presName="compositeA" presStyleCnt="0"/>
      <dgm:spPr/>
    </dgm:pt>
    <dgm:pt modelId="{0AD1EE3A-E938-47A8-A3D2-6E758CB8E48D}" type="pres">
      <dgm:prSet presAssocID="{EFAE60BA-EE2B-4DCA-802E-E2C8EB429408}" presName="textA" presStyleLbl="revTx" presStyleIdx="6" presStyleCnt="8">
        <dgm:presLayoutVars>
          <dgm:bulletEnabled val="1"/>
        </dgm:presLayoutVars>
      </dgm:prSet>
      <dgm:spPr/>
      <dgm:t>
        <a:bodyPr/>
        <a:lstStyle/>
        <a:p>
          <a:endParaRPr lang="en-US"/>
        </a:p>
      </dgm:t>
    </dgm:pt>
    <dgm:pt modelId="{B29AD357-BC4F-4F70-87FC-1118270E282F}" type="pres">
      <dgm:prSet presAssocID="{EFAE60BA-EE2B-4DCA-802E-E2C8EB429408}" presName="circleA" presStyleLbl="node1" presStyleIdx="6" presStyleCnt="8"/>
      <dgm:spPr/>
    </dgm:pt>
    <dgm:pt modelId="{E1BCCDDE-D756-4803-AF7B-5890141B3BAC}" type="pres">
      <dgm:prSet presAssocID="{EFAE60BA-EE2B-4DCA-802E-E2C8EB429408}" presName="spaceA" presStyleCnt="0"/>
      <dgm:spPr/>
    </dgm:pt>
    <dgm:pt modelId="{D6792A9F-BD87-429C-B46E-71F3A67C9B52}" type="pres">
      <dgm:prSet presAssocID="{8F20DE5B-ABD6-49D9-BBC0-10148493D817}" presName="space" presStyleCnt="0"/>
      <dgm:spPr/>
    </dgm:pt>
    <dgm:pt modelId="{54CE411A-13C5-4F5A-8D5A-46FC51B6B0AC}" type="pres">
      <dgm:prSet presAssocID="{0DB1EC34-55C9-4F13-81B3-02A917F66065}" presName="compositeB" presStyleCnt="0"/>
      <dgm:spPr/>
    </dgm:pt>
    <dgm:pt modelId="{DD75D45A-397A-4ED4-B561-42816B3F3027}" type="pres">
      <dgm:prSet presAssocID="{0DB1EC34-55C9-4F13-81B3-02A917F66065}" presName="textB" presStyleLbl="revTx" presStyleIdx="7" presStyleCnt="8">
        <dgm:presLayoutVars>
          <dgm:bulletEnabled val="1"/>
        </dgm:presLayoutVars>
      </dgm:prSet>
      <dgm:spPr/>
      <dgm:t>
        <a:bodyPr/>
        <a:lstStyle/>
        <a:p>
          <a:endParaRPr lang="en-US"/>
        </a:p>
      </dgm:t>
    </dgm:pt>
    <dgm:pt modelId="{86743560-76E4-4559-ABC3-201B86CD29E6}" type="pres">
      <dgm:prSet presAssocID="{0DB1EC34-55C9-4F13-81B3-02A917F66065}" presName="circleB" presStyleLbl="node1" presStyleIdx="7" presStyleCnt="8"/>
      <dgm:spPr/>
    </dgm:pt>
    <dgm:pt modelId="{D1E0F0B9-87B6-4479-8BAE-D3DECE0916CF}" type="pres">
      <dgm:prSet presAssocID="{0DB1EC34-55C9-4F13-81B3-02A917F66065}" presName="spaceB" presStyleCnt="0"/>
      <dgm:spPr/>
    </dgm:pt>
  </dgm:ptLst>
  <dgm:cxnLst>
    <dgm:cxn modelId="{ECC70203-8297-4114-A0C6-F49FE1E6F8F3}" srcId="{0FC98FF3-78E9-4205-9EFE-D599784D6C90}" destId="{CEDDC08B-5A18-4A3E-B3E1-1310026289A1}" srcOrd="0" destOrd="0" parTransId="{65DC617A-231F-48D3-811E-E6964943C4AD}" sibTransId="{BF8ABFEC-4239-43DA-813A-25E24C40E4C7}"/>
    <dgm:cxn modelId="{C95877EC-C952-43C5-AC54-BE197863BBF6}" srcId="{0FC98FF3-78E9-4205-9EFE-D599784D6C90}" destId="{EFAE60BA-EE2B-4DCA-802E-E2C8EB429408}" srcOrd="6" destOrd="0" parTransId="{77F4CA5C-497B-4A1F-9146-62D7B06B9592}" sibTransId="{8F20DE5B-ABD6-49D9-BBC0-10148493D817}"/>
    <dgm:cxn modelId="{208B4327-5B5E-4A5F-ACBA-C7CEA3C9EFA6}" type="presOf" srcId="{EFAE60BA-EE2B-4DCA-802E-E2C8EB429408}" destId="{0AD1EE3A-E938-47A8-A3D2-6E758CB8E48D}" srcOrd="0" destOrd="0" presId="urn:microsoft.com/office/officeart/2005/8/layout/hProcess11"/>
    <dgm:cxn modelId="{AE381821-500F-45F0-9122-F0AF3EFD75C8}" srcId="{0FC98FF3-78E9-4205-9EFE-D599784D6C90}" destId="{0DB1EC34-55C9-4F13-81B3-02A917F66065}" srcOrd="7" destOrd="0" parTransId="{F681E6C3-670E-4028-B2FC-216068DAA4CF}" sibTransId="{3849B090-BAB6-4735-A3FD-2F308FF62365}"/>
    <dgm:cxn modelId="{6D1C821C-0A20-4DBD-888A-E1BB3ABC0973}" type="presOf" srcId="{0FC98FF3-78E9-4205-9EFE-D599784D6C90}" destId="{687475AF-E37B-4E2A-8712-E263E1414E15}" srcOrd="0" destOrd="0" presId="urn:microsoft.com/office/officeart/2005/8/layout/hProcess11"/>
    <dgm:cxn modelId="{35A6A17C-9D91-44B6-B831-863E73DD73EC}" srcId="{0FC98FF3-78E9-4205-9EFE-D599784D6C90}" destId="{7677150A-AC4C-4B5A-9ACC-17AA204B2FD7}" srcOrd="2" destOrd="0" parTransId="{29C13941-FB43-4953-A075-67A4D6F0B8CD}" sibTransId="{114EF374-A0FC-47AB-B222-135ECE8F3465}"/>
    <dgm:cxn modelId="{72F2AE9F-3346-496E-9FBC-FC7EF7ED8A2C}" type="presOf" srcId="{C247994E-14E1-4B9E-BE55-51C680C3C434}" destId="{0804997C-0F93-4F69-BF7A-D69FDA9996AB}" srcOrd="0" destOrd="0" presId="urn:microsoft.com/office/officeart/2005/8/layout/hProcess11"/>
    <dgm:cxn modelId="{F86F32FE-8D4B-44E9-B773-23035912174D}" type="presOf" srcId="{9E198CDD-6269-46F0-BD0F-AEEB7A085C9E}" destId="{2304F04A-61DC-4A91-98C6-11FCE03F87BF}" srcOrd="0" destOrd="0" presId="urn:microsoft.com/office/officeart/2005/8/layout/hProcess11"/>
    <dgm:cxn modelId="{A6B896F5-8F18-48FE-8463-C0EA586CC2E5}" type="presOf" srcId="{0DB1EC34-55C9-4F13-81B3-02A917F66065}" destId="{DD75D45A-397A-4ED4-B561-42816B3F3027}" srcOrd="0" destOrd="0" presId="urn:microsoft.com/office/officeart/2005/8/layout/hProcess11"/>
    <dgm:cxn modelId="{A4199938-228D-4F4C-BD24-156088F3035D}" srcId="{0FC98FF3-78E9-4205-9EFE-D599784D6C90}" destId="{7F9D4B79-D758-462A-B3A8-B635C43EC536}" srcOrd="5" destOrd="0" parTransId="{1A41730B-E6F1-4029-B2C2-F61CD6CE2C18}" sibTransId="{4EC4A706-5A1B-4388-AAE9-2F8B26865EF2}"/>
    <dgm:cxn modelId="{7568D9EF-9A7F-4B46-B188-01948429AEB2}" type="presOf" srcId="{7677150A-AC4C-4B5A-9ACC-17AA204B2FD7}" destId="{16EE5D54-EAB7-4453-AF80-2D7BBBC90890}" srcOrd="0" destOrd="0" presId="urn:microsoft.com/office/officeart/2005/8/layout/hProcess11"/>
    <dgm:cxn modelId="{4E7804B4-9473-4C8C-A431-A20F380FA408}" srcId="{0FC98FF3-78E9-4205-9EFE-D599784D6C90}" destId="{C247994E-14E1-4B9E-BE55-51C680C3C434}" srcOrd="1" destOrd="0" parTransId="{38D281E0-FBAD-4911-98A1-78480E9E460E}" sibTransId="{2C411B55-7B61-402A-B084-A02BC9393F7F}"/>
    <dgm:cxn modelId="{81B8D495-A12D-4653-8616-D1D6860497F4}" srcId="{0FC98FF3-78E9-4205-9EFE-D599784D6C90}" destId="{DFB542B1-0521-44B2-9966-E85CAA607539}" srcOrd="3" destOrd="0" parTransId="{E8577F58-4D1C-4E94-B1E0-0EE571DD88F8}" sibTransId="{4A976C74-0079-4DD7-B8E4-8033AFC00937}"/>
    <dgm:cxn modelId="{2F704DE3-CC2C-4F96-97A6-F7DF5FAB2CA3}" srcId="{0FC98FF3-78E9-4205-9EFE-D599784D6C90}" destId="{9E198CDD-6269-46F0-BD0F-AEEB7A085C9E}" srcOrd="4" destOrd="0" parTransId="{A9E60AE3-D021-4ADD-8191-F298B79923D8}" sibTransId="{C84D7529-F794-4D66-B29E-4605802EC676}"/>
    <dgm:cxn modelId="{A9B338BF-B8AE-4D8E-AA6D-309BD9550094}" type="presOf" srcId="{7F9D4B79-D758-462A-B3A8-B635C43EC536}" destId="{BA840A4D-0455-4F9E-BC76-C9E807EFE712}" srcOrd="0" destOrd="0" presId="urn:microsoft.com/office/officeart/2005/8/layout/hProcess11"/>
    <dgm:cxn modelId="{22B6F341-3163-4CFC-A645-F7AA61CD4A9B}" type="presOf" srcId="{DFB542B1-0521-44B2-9966-E85CAA607539}" destId="{2EE710E1-C669-4B8D-B15B-BD124A88E9B3}" srcOrd="0" destOrd="0" presId="urn:microsoft.com/office/officeart/2005/8/layout/hProcess11"/>
    <dgm:cxn modelId="{2DB12916-8D87-4C2E-A796-0F514F1E3437}" type="presOf" srcId="{CEDDC08B-5A18-4A3E-B3E1-1310026289A1}" destId="{71D4DF0E-7BB3-410F-85D9-FE7010EF6151}" srcOrd="0" destOrd="0" presId="urn:microsoft.com/office/officeart/2005/8/layout/hProcess11"/>
    <dgm:cxn modelId="{C14369C4-C29A-4411-B5CE-63199F6D398E}" type="presParOf" srcId="{687475AF-E37B-4E2A-8712-E263E1414E15}" destId="{2B8D68EA-58FD-4028-83D8-DF19FA4586B7}" srcOrd="0" destOrd="0" presId="urn:microsoft.com/office/officeart/2005/8/layout/hProcess11"/>
    <dgm:cxn modelId="{40CD9B28-9D4C-47CE-ADB7-15414E48BA9A}" type="presParOf" srcId="{687475AF-E37B-4E2A-8712-E263E1414E15}" destId="{C6EB7403-930D-40A7-8284-B4663A3FD2BB}" srcOrd="1" destOrd="0" presId="urn:microsoft.com/office/officeart/2005/8/layout/hProcess11"/>
    <dgm:cxn modelId="{AB2065B4-3F10-411E-BB78-98AB4EE158B1}" type="presParOf" srcId="{C6EB7403-930D-40A7-8284-B4663A3FD2BB}" destId="{25593C99-AA0F-40A1-B339-83BD682F3FCA}" srcOrd="0" destOrd="0" presId="urn:microsoft.com/office/officeart/2005/8/layout/hProcess11"/>
    <dgm:cxn modelId="{E2CFDC50-4FF8-4676-A70F-B324F466A14B}" type="presParOf" srcId="{25593C99-AA0F-40A1-B339-83BD682F3FCA}" destId="{71D4DF0E-7BB3-410F-85D9-FE7010EF6151}" srcOrd="0" destOrd="0" presId="urn:microsoft.com/office/officeart/2005/8/layout/hProcess11"/>
    <dgm:cxn modelId="{F98B58BC-552C-4324-9B2C-F745010D4A7B}" type="presParOf" srcId="{25593C99-AA0F-40A1-B339-83BD682F3FCA}" destId="{35AEB925-8667-4125-843B-DD7718E90457}" srcOrd="1" destOrd="0" presId="urn:microsoft.com/office/officeart/2005/8/layout/hProcess11"/>
    <dgm:cxn modelId="{17D83F03-8744-4673-9F33-DC1D920869F9}" type="presParOf" srcId="{25593C99-AA0F-40A1-B339-83BD682F3FCA}" destId="{27E719ED-BD71-4787-A71A-1FB3BDA26869}" srcOrd="2" destOrd="0" presId="urn:microsoft.com/office/officeart/2005/8/layout/hProcess11"/>
    <dgm:cxn modelId="{A5091561-344A-445C-B847-EC223CF21296}" type="presParOf" srcId="{C6EB7403-930D-40A7-8284-B4663A3FD2BB}" destId="{8F08CDBB-A5D3-4EBB-9F4B-350AD15FB032}" srcOrd="1" destOrd="0" presId="urn:microsoft.com/office/officeart/2005/8/layout/hProcess11"/>
    <dgm:cxn modelId="{8EEB52EE-0AC5-41C3-94FE-210C79E8EE57}" type="presParOf" srcId="{C6EB7403-930D-40A7-8284-B4663A3FD2BB}" destId="{D9AA5A8B-0AE2-4E5C-AC89-4A2B60ADC46B}" srcOrd="2" destOrd="0" presId="urn:microsoft.com/office/officeart/2005/8/layout/hProcess11"/>
    <dgm:cxn modelId="{AE3BC93C-75CD-478F-8B0B-88987647C414}" type="presParOf" srcId="{D9AA5A8B-0AE2-4E5C-AC89-4A2B60ADC46B}" destId="{0804997C-0F93-4F69-BF7A-D69FDA9996AB}" srcOrd="0" destOrd="0" presId="urn:microsoft.com/office/officeart/2005/8/layout/hProcess11"/>
    <dgm:cxn modelId="{CA37B35D-7592-40F4-8C0D-E8CA45774213}" type="presParOf" srcId="{D9AA5A8B-0AE2-4E5C-AC89-4A2B60ADC46B}" destId="{26B26A11-C7E2-4A4F-B1A3-5EF82782A65B}" srcOrd="1" destOrd="0" presId="urn:microsoft.com/office/officeart/2005/8/layout/hProcess11"/>
    <dgm:cxn modelId="{9D9A90DC-6445-416E-AA3D-74B09AA4E17B}" type="presParOf" srcId="{D9AA5A8B-0AE2-4E5C-AC89-4A2B60ADC46B}" destId="{93CACB2F-C142-4364-BF4F-C49D219C3240}" srcOrd="2" destOrd="0" presId="urn:microsoft.com/office/officeart/2005/8/layout/hProcess11"/>
    <dgm:cxn modelId="{AAD18CFB-9F07-4627-8B5C-9BBEFB5673C4}" type="presParOf" srcId="{C6EB7403-930D-40A7-8284-B4663A3FD2BB}" destId="{E3C760B5-5F10-47AE-87F6-378241216023}" srcOrd="3" destOrd="0" presId="urn:microsoft.com/office/officeart/2005/8/layout/hProcess11"/>
    <dgm:cxn modelId="{0CDA3896-2F93-4589-85BF-443EF9E27B0D}" type="presParOf" srcId="{C6EB7403-930D-40A7-8284-B4663A3FD2BB}" destId="{8A0AFF45-15CA-491D-B044-52F013A92EA5}" srcOrd="4" destOrd="0" presId="urn:microsoft.com/office/officeart/2005/8/layout/hProcess11"/>
    <dgm:cxn modelId="{6BE8EC31-BF6E-45BE-8567-21FBF9779FD9}" type="presParOf" srcId="{8A0AFF45-15CA-491D-B044-52F013A92EA5}" destId="{16EE5D54-EAB7-4453-AF80-2D7BBBC90890}" srcOrd="0" destOrd="0" presId="urn:microsoft.com/office/officeart/2005/8/layout/hProcess11"/>
    <dgm:cxn modelId="{B3CFFE38-1F35-48F1-B393-FFC997907CD2}" type="presParOf" srcId="{8A0AFF45-15CA-491D-B044-52F013A92EA5}" destId="{9EEBA187-8C1D-4F6C-826B-2297FC34496D}" srcOrd="1" destOrd="0" presId="urn:microsoft.com/office/officeart/2005/8/layout/hProcess11"/>
    <dgm:cxn modelId="{E99C6DBC-17CF-4C38-82DB-BF96C4C85608}" type="presParOf" srcId="{8A0AFF45-15CA-491D-B044-52F013A92EA5}" destId="{6961E490-7976-43FD-A6D5-A32A354D271B}" srcOrd="2" destOrd="0" presId="urn:microsoft.com/office/officeart/2005/8/layout/hProcess11"/>
    <dgm:cxn modelId="{592354EA-123E-4913-95D4-A98C7D3A8998}" type="presParOf" srcId="{C6EB7403-930D-40A7-8284-B4663A3FD2BB}" destId="{35E35667-3AA8-475B-B270-1EA603045520}" srcOrd="5" destOrd="0" presId="urn:microsoft.com/office/officeart/2005/8/layout/hProcess11"/>
    <dgm:cxn modelId="{23D8F59F-C509-40FF-8EE7-14A42BEF6DBB}" type="presParOf" srcId="{C6EB7403-930D-40A7-8284-B4663A3FD2BB}" destId="{84BF059C-A940-4742-B098-5ED7A03BA8D2}" srcOrd="6" destOrd="0" presId="urn:microsoft.com/office/officeart/2005/8/layout/hProcess11"/>
    <dgm:cxn modelId="{93A24BD2-D95E-45E6-8DF6-3B63EFCEC64B}" type="presParOf" srcId="{84BF059C-A940-4742-B098-5ED7A03BA8D2}" destId="{2EE710E1-C669-4B8D-B15B-BD124A88E9B3}" srcOrd="0" destOrd="0" presId="urn:microsoft.com/office/officeart/2005/8/layout/hProcess11"/>
    <dgm:cxn modelId="{A6A01F84-6212-476D-9CCC-FD3025BC8EDD}" type="presParOf" srcId="{84BF059C-A940-4742-B098-5ED7A03BA8D2}" destId="{912DD4F0-5EF2-4815-A827-083D70B32B8D}" srcOrd="1" destOrd="0" presId="urn:microsoft.com/office/officeart/2005/8/layout/hProcess11"/>
    <dgm:cxn modelId="{1A1CDEC3-A06E-4F3D-909F-201964B52240}" type="presParOf" srcId="{84BF059C-A940-4742-B098-5ED7A03BA8D2}" destId="{D9EA2576-124E-455A-A1CA-5E453378352D}" srcOrd="2" destOrd="0" presId="urn:microsoft.com/office/officeart/2005/8/layout/hProcess11"/>
    <dgm:cxn modelId="{5FA77934-C1DC-4396-A1E4-78B980FB43D7}" type="presParOf" srcId="{C6EB7403-930D-40A7-8284-B4663A3FD2BB}" destId="{533A77ED-8BD2-4F0D-9CAB-3DF6A0C9536B}" srcOrd="7" destOrd="0" presId="urn:microsoft.com/office/officeart/2005/8/layout/hProcess11"/>
    <dgm:cxn modelId="{0CF230D2-DA43-4E0D-9BDE-FD01D0B77356}" type="presParOf" srcId="{C6EB7403-930D-40A7-8284-B4663A3FD2BB}" destId="{F4D512AE-0175-4687-BD2A-2F936E9F4F13}" srcOrd="8" destOrd="0" presId="urn:microsoft.com/office/officeart/2005/8/layout/hProcess11"/>
    <dgm:cxn modelId="{D0A3A381-54FF-43BA-A388-5C6DB113408F}" type="presParOf" srcId="{F4D512AE-0175-4687-BD2A-2F936E9F4F13}" destId="{2304F04A-61DC-4A91-98C6-11FCE03F87BF}" srcOrd="0" destOrd="0" presId="urn:microsoft.com/office/officeart/2005/8/layout/hProcess11"/>
    <dgm:cxn modelId="{3CC77C82-3811-4708-826E-C194C2C9DD3B}" type="presParOf" srcId="{F4D512AE-0175-4687-BD2A-2F936E9F4F13}" destId="{079CD5F7-6271-4C34-9B00-3BF56252597A}" srcOrd="1" destOrd="0" presId="urn:microsoft.com/office/officeart/2005/8/layout/hProcess11"/>
    <dgm:cxn modelId="{13A64297-3CEF-423D-8C2A-4FAF36CCF635}" type="presParOf" srcId="{F4D512AE-0175-4687-BD2A-2F936E9F4F13}" destId="{B849BB50-EA5C-4006-8C84-B595BC82E20E}" srcOrd="2" destOrd="0" presId="urn:microsoft.com/office/officeart/2005/8/layout/hProcess11"/>
    <dgm:cxn modelId="{3B53613C-A9CC-4312-B644-1B9ADB576233}" type="presParOf" srcId="{C6EB7403-930D-40A7-8284-B4663A3FD2BB}" destId="{7ACEB461-64C2-494E-939E-888CC7AB466D}" srcOrd="9" destOrd="0" presId="urn:microsoft.com/office/officeart/2005/8/layout/hProcess11"/>
    <dgm:cxn modelId="{3E342F42-C835-4D91-B273-F49C72F8AD1B}" type="presParOf" srcId="{C6EB7403-930D-40A7-8284-B4663A3FD2BB}" destId="{FA78902C-46F3-452B-9F32-B15CF1A5FCF2}" srcOrd="10" destOrd="0" presId="urn:microsoft.com/office/officeart/2005/8/layout/hProcess11"/>
    <dgm:cxn modelId="{19AA0C17-F64E-4479-91E9-94271231470D}" type="presParOf" srcId="{FA78902C-46F3-452B-9F32-B15CF1A5FCF2}" destId="{BA840A4D-0455-4F9E-BC76-C9E807EFE712}" srcOrd="0" destOrd="0" presId="urn:microsoft.com/office/officeart/2005/8/layout/hProcess11"/>
    <dgm:cxn modelId="{E79C4ED2-7D10-4EBC-B54A-67435ED596B1}" type="presParOf" srcId="{FA78902C-46F3-452B-9F32-B15CF1A5FCF2}" destId="{2C1C8AF1-E6A8-41E9-BD0A-2D9DC849F05B}" srcOrd="1" destOrd="0" presId="urn:microsoft.com/office/officeart/2005/8/layout/hProcess11"/>
    <dgm:cxn modelId="{62A5928C-661A-475A-BABC-6E1930F49685}" type="presParOf" srcId="{FA78902C-46F3-452B-9F32-B15CF1A5FCF2}" destId="{D91F4D45-2CAB-43AB-9BA8-1B802B67E734}" srcOrd="2" destOrd="0" presId="urn:microsoft.com/office/officeart/2005/8/layout/hProcess11"/>
    <dgm:cxn modelId="{41DA1F09-E0F7-4E36-A615-A996CCE37E27}" type="presParOf" srcId="{C6EB7403-930D-40A7-8284-B4663A3FD2BB}" destId="{AB4A4FC6-3E24-4781-9541-303E8B56A6A0}" srcOrd="11" destOrd="0" presId="urn:microsoft.com/office/officeart/2005/8/layout/hProcess11"/>
    <dgm:cxn modelId="{11D3DC8C-B2EA-494D-A65A-E1568E4E40E2}" type="presParOf" srcId="{C6EB7403-930D-40A7-8284-B4663A3FD2BB}" destId="{9266D95B-CF6F-4F2F-9F6D-74A0A99EE8B7}" srcOrd="12" destOrd="0" presId="urn:microsoft.com/office/officeart/2005/8/layout/hProcess11"/>
    <dgm:cxn modelId="{A4B8C598-A4A8-4BC8-A114-1AE39F70681E}" type="presParOf" srcId="{9266D95B-CF6F-4F2F-9F6D-74A0A99EE8B7}" destId="{0AD1EE3A-E938-47A8-A3D2-6E758CB8E48D}" srcOrd="0" destOrd="0" presId="urn:microsoft.com/office/officeart/2005/8/layout/hProcess11"/>
    <dgm:cxn modelId="{823C9F91-9581-4041-9500-E0402FC49AF4}" type="presParOf" srcId="{9266D95B-CF6F-4F2F-9F6D-74A0A99EE8B7}" destId="{B29AD357-BC4F-4F70-87FC-1118270E282F}" srcOrd="1" destOrd="0" presId="urn:microsoft.com/office/officeart/2005/8/layout/hProcess11"/>
    <dgm:cxn modelId="{90AF12DB-A8E7-4313-BB52-80445116EE9A}" type="presParOf" srcId="{9266D95B-CF6F-4F2F-9F6D-74A0A99EE8B7}" destId="{E1BCCDDE-D756-4803-AF7B-5890141B3BAC}" srcOrd="2" destOrd="0" presId="urn:microsoft.com/office/officeart/2005/8/layout/hProcess11"/>
    <dgm:cxn modelId="{C02A226F-6F32-4E5B-AC45-234DB61A1E3B}" type="presParOf" srcId="{C6EB7403-930D-40A7-8284-B4663A3FD2BB}" destId="{D6792A9F-BD87-429C-B46E-71F3A67C9B52}" srcOrd="13" destOrd="0" presId="urn:microsoft.com/office/officeart/2005/8/layout/hProcess11"/>
    <dgm:cxn modelId="{F1FBC63E-6363-4F17-B1EE-9A1D45BD3B44}" type="presParOf" srcId="{C6EB7403-930D-40A7-8284-B4663A3FD2BB}" destId="{54CE411A-13C5-4F5A-8D5A-46FC51B6B0AC}" srcOrd="14" destOrd="0" presId="urn:microsoft.com/office/officeart/2005/8/layout/hProcess11"/>
    <dgm:cxn modelId="{001E4ACF-98EC-4BFA-B693-A772085812B7}" type="presParOf" srcId="{54CE411A-13C5-4F5A-8D5A-46FC51B6B0AC}" destId="{DD75D45A-397A-4ED4-B561-42816B3F3027}" srcOrd="0" destOrd="0" presId="urn:microsoft.com/office/officeart/2005/8/layout/hProcess11"/>
    <dgm:cxn modelId="{893D129E-1E6A-4355-A15A-032BD8ABB5D7}" type="presParOf" srcId="{54CE411A-13C5-4F5A-8D5A-46FC51B6B0AC}" destId="{86743560-76E4-4559-ABC3-201B86CD29E6}" srcOrd="1" destOrd="0" presId="urn:microsoft.com/office/officeart/2005/8/layout/hProcess11"/>
    <dgm:cxn modelId="{B842C710-D3BA-465B-8DB1-51AC0EF21C1B}" type="presParOf" srcId="{54CE411A-13C5-4F5A-8D5A-46FC51B6B0AC}" destId="{D1E0F0B9-87B6-4479-8BAE-D3DECE0916C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8C06AC-3E24-2B47-BA74-CA62DA3BB396}" type="doc">
      <dgm:prSet loTypeId="urn:microsoft.com/office/officeart/2005/8/layout/funnel1" loCatId="relationship" qsTypeId="urn:microsoft.com/office/officeart/2005/8/quickstyle/simple4" qsCatId="simple" csTypeId="urn:microsoft.com/office/officeart/2005/8/colors/colorful1#2" csCatId="colorful" phldr="1"/>
      <dgm:spPr/>
      <dgm:t>
        <a:bodyPr/>
        <a:lstStyle/>
        <a:p>
          <a:endParaRPr lang="en-US"/>
        </a:p>
      </dgm:t>
    </dgm:pt>
    <dgm:pt modelId="{92D79C22-18A2-A549-998D-F34073B4B796}">
      <dgm:prSet phldrT="[Text]" custT="1"/>
      <dgm:spPr/>
      <dgm:t>
        <a:bodyPr/>
        <a:lstStyle/>
        <a:p>
          <a:r>
            <a:rPr lang="en-US" sz="2000" dirty="0" smtClean="0">
              <a:solidFill>
                <a:schemeClr val="tx1">
                  <a:lumMod val="95000"/>
                  <a:lumOff val="5000"/>
                </a:schemeClr>
              </a:solidFill>
            </a:rPr>
            <a:t>AMCAS Application</a:t>
          </a:r>
          <a:endParaRPr lang="en-US" sz="2000" dirty="0">
            <a:solidFill>
              <a:schemeClr val="tx1">
                <a:lumMod val="95000"/>
                <a:lumOff val="5000"/>
              </a:schemeClr>
            </a:solidFill>
          </a:endParaRPr>
        </a:p>
      </dgm:t>
    </dgm:pt>
    <dgm:pt modelId="{3F6A882F-0BD7-9A4E-9EEA-109DFB105CD1}" type="parTrans" cxnId="{32728A31-42BD-F844-8595-FE65AB5FF91C}">
      <dgm:prSet/>
      <dgm:spPr/>
      <dgm:t>
        <a:bodyPr/>
        <a:lstStyle/>
        <a:p>
          <a:endParaRPr lang="en-US"/>
        </a:p>
      </dgm:t>
    </dgm:pt>
    <dgm:pt modelId="{5FE9E6FD-2E42-0941-A60C-FE123070EE0B}" type="sibTrans" cxnId="{32728A31-42BD-F844-8595-FE65AB5FF91C}">
      <dgm:prSet/>
      <dgm:spPr/>
      <dgm:t>
        <a:bodyPr/>
        <a:lstStyle/>
        <a:p>
          <a:endParaRPr lang="en-US"/>
        </a:p>
      </dgm:t>
    </dgm:pt>
    <dgm:pt modelId="{DFCD4721-178D-5C4F-BCCC-49CD6494940F}">
      <dgm:prSet phldrT="[Text]" custT="1"/>
      <dgm:spPr/>
      <dgm:t>
        <a:bodyPr/>
        <a:lstStyle/>
        <a:p>
          <a:r>
            <a:rPr lang="en-US" sz="2000" dirty="0" smtClean="0">
              <a:solidFill>
                <a:schemeClr val="tx1">
                  <a:lumMod val="95000"/>
                  <a:lumOff val="5000"/>
                </a:schemeClr>
              </a:solidFill>
            </a:rPr>
            <a:t>Supplemental Application</a:t>
          </a:r>
          <a:endParaRPr lang="en-US" sz="2000" dirty="0">
            <a:solidFill>
              <a:schemeClr val="tx1">
                <a:lumMod val="95000"/>
                <a:lumOff val="5000"/>
              </a:schemeClr>
            </a:solidFill>
          </a:endParaRPr>
        </a:p>
      </dgm:t>
    </dgm:pt>
    <dgm:pt modelId="{1D0C1C52-8477-2545-B088-1D0DAA328508}" type="parTrans" cxnId="{55625143-890C-A647-9500-E97634A431C1}">
      <dgm:prSet/>
      <dgm:spPr/>
      <dgm:t>
        <a:bodyPr/>
        <a:lstStyle/>
        <a:p>
          <a:endParaRPr lang="en-US"/>
        </a:p>
      </dgm:t>
    </dgm:pt>
    <dgm:pt modelId="{E7C5378D-03AF-1946-AA64-195411A248BA}" type="sibTrans" cxnId="{55625143-890C-A647-9500-E97634A431C1}">
      <dgm:prSet/>
      <dgm:spPr/>
      <dgm:t>
        <a:bodyPr/>
        <a:lstStyle/>
        <a:p>
          <a:endParaRPr lang="en-US"/>
        </a:p>
      </dgm:t>
    </dgm:pt>
    <dgm:pt modelId="{ED00065F-FBE6-B840-A9B4-C3955B8EB8A2}">
      <dgm:prSet phldrT="[Text]" custT="1"/>
      <dgm:spPr/>
      <dgm:t>
        <a:bodyPr/>
        <a:lstStyle/>
        <a:p>
          <a:r>
            <a:rPr lang="en-US" sz="2000" dirty="0" smtClean="0">
              <a:solidFill>
                <a:schemeClr val="tx1">
                  <a:lumMod val="95000"/>
                  <a:lumOff val="5000"/>
                </a:schemeClr>
              </a:solidFill>
            </a:rPr>
            <a:t>Interviews</a:t>
          </a:r>
          <a:endParaRPr lang="en-US" sz="2000" dirty="0">
            <a:solidFill>
              <a:schemeClr val="tx1">
                <a:lumMod val="95000"/>
                <a:lumOff val="5000"/>
              </a:schemeClr>
            </a:solidFill>
          </a:endParaRPr>
        </a:p>
      </dgm:t>
    </dgm:pt>
    <dgm:pt modelId="{D33E482E-F4D9-544D-AD60-8556ADB16B93}" type="parTrans" cxnId="{D033BBB6-36B9-B44C-82BF-EDA8086AB693}">
      <dgm:prSet/>
      <dgm:spPr/>
      <dgm:t>
        <a:bodyPr/>
        <a:lstStyle/>
        <a:p>
          <a:endParaRPr lang="en-US"/>
        </a:p>
      </dgm:t>
    </dgm:pt>
    <dgm:pt modelId="{BBF998A8-325C-4F4B-9C07-124EFFC62B41}" type="sibTrans" cxnId="{D033BBB6-36B9-B44C-82BF-EDA8086AB693}">
      <dgm:prSet/>
      <dgm:spPr/>
      <dgm:t>
        <a:bodyPr/>
        <a:lstStyle/>
        <a:p>
          <a:endParaRPr lang="en-US"/>
        </a:p>
      </dgm:t>
    </dgm:pt>
    <dgm:pt modelId="{55A31114-98DA-CA4A-891C-35B6FA391D70}">
      <dgm:prSet phldrT="[Text]"/>
      <dgm:spPr/>
      <dgm:t>
        <a:bodyPr/>
        <a:lstStyle/>
        <a:p>
          <a:r>
            <a:rPr lang="en-US" dirty="0" smtClean="0"/>
            <a:t>Applicants Offered Acceptance</a:t>
          </a:r>
          <a:endParaRPr lang="en-US" dirty="0"/>
        </a:p>
      </dgm:t>
    </dgm:pt>
    <dgm:pt modelId="{25F95E07-2DD5-D84E-9D5B-F7769463E197}" type="parTrans" cxnId="{E374B4E1-ADC2-5A42-95AA-207CE8C5A01B}">
      <dgm:prSet/>
      <dgm:spPr/>
      <dgm:t>
        <a:bodyPr/>
        <a:lstStyle/>
        <a:p>
          <a:endParaRPr lang="en-US"/>
        </a:p>
      </dgm:t>
    </dgm:pt>
    <dgm:pt modelId="{EACCF846-9119-B04A-BB23-60C8D882013F}" type="sibTrans" cxnId="{E374B4E1-ADC2-5A42-95AA-207CE8C5A01B}">
      <dgm:prSet/>
      <dgm:spPr/>
      <dgm:t>
        <a:bodyPr/>
        <a:lstStyle/>
        <a:p>
          <a:endParaRPr lang="en-US"/>
        </a:p>
      </dgm:t>
    </dgm:pt>
    <dgm:pt modelId="{0E44D29C-7870-A34C-A254-522554840B6B}" type="pres">
      <dgm:prSet presAssocID="{1B8C06AC-3E24-2B47-BA74-CA62DA3BB396}" presName="Name0" presStyleCnt="0">
        <dgm:presLayoutVars>
          <dgm:chMax val="4"/>
          <dgm:resizeHandles val="exact"/>
        </dgm:presLayoutVars>
      </dgm:prSet>
      <dgm:spPr/>
      <dgm:t>
        <a:bodyPr/>
        <a:lstStyle/>
        <a:p>
          <a:endParaRPr lang="en-US"/>
        </a:p>
      </dgm:t>
    </dgm:pt>
    <dgm:pt modelId="{B28FDCB5-4428-FD41-9D16-0EECA4E6BDF2}" type="pres">
      <dgm:prSet presAssocID="{1B8C06AC-3E24-2B47-BA74-CA62DA3BB396}" presName="ellipse" presStyleLbl="trBgShp" presStyleIdx="0" presStyleCnt="1" custScaleX="117551" custScaleY="117551" custLinFactNeighborY="-4"/>
      <dgm:spPr/>
    </dgm:pt>
    <dgm:pt modelId="{E963D23F-1800-BE43-A720-458C578D69BA}" type="pres">
      <dgm:prSet presAssocID="{1B8C06AC-3E24-2B47-BA74-CA62DA3BB396}" presName="arrow1" presStyleLbl="fgShp" presStyleIdx="0" presStyleCnt="1" custLinFactNeighborY="15738"/>
      <dgm:spPr>
        <a:solidFill>
          <a:schemeClr val="accent2">
            <a:lumMod val="75000"/>
          </a:schemeClr>
        </a:solidFill>
      </dgm:spPr>
      <dgm:t>
        <a:bodyPr/>
        <a:lstStyle/>
        <a:p>
          <a:endParaRPr lang="en-US"/>
        </a:p>
      </dgm:t>
    </dgm:pt>
    <dgm:pt modelId="{DBE26B09-EEC4-804C-8F6F-3122404124D1}" type="pres">
      <dgm:prSet presAssocID="{1B8C06AC-3E24-2B47-BA74-CA62DA3BB396}" presName="rectangle" presStyleLbl="revTx" presStyleIdx="0" presStyleCnt="1" custScaleX="130544" custLinFactNeighborX="4550">
        <dgm:presLayoutVars>
          <dgm:bulletEnabled val="1"/>
        </dgm:presLayoutVars>
      </dgm:prSet>
      <dgm:spPr/>
      <dgm:t>
        <a:bodyPr/>
        <a:lstStyle/>
        <a:p>
          <a:endParaRPr lang="en-US"/>
        </a:p>
      </dgm:t>
    </dgm:pt>
    <dgm:pt modelId="{25F1CE0A-813D-7D43-9482-CFAE99B5840A}" type="pres">
      <dgm:prSet presAssocID="{DFCD4721-178D-5C4F-BCCC-49CD6494940F}" presName="item1" presStyleLbl="node1" presStyleIdx="0" presStyleCnt="3" custScaleX="142784" custScaleY="142784" custLinFactNeighborX="-4668" custLinFactNeighborY="18945">
        <dgm:presLayoutVars>
          <dgm:bulletEnabled val="1"/>
        </dgm:presLayoutVars>
      </dgm:prSet>
      <dgm:spPr/>
      <dgm:t>
        <a:bodyPr/>
        <a:lstStyle/>
        <a:p>
          <a:endParaRPr lang="en-US"/>
        </a:p>
      </dgm:t>
    </dgm:pt>
    <dgm:pt modelId="{DDB4B71A-E0B1-0B4B-B7FE-7A0E1B7A346D}" type="pres">
      <dgm:prSet presAssocID="{ED00065F-FBE6-B840-A9B4-C3955B8EB8A2}" presName="item2" presStyleLbl="node1" presStyleIdx="1" presStyleCnt="3" custScaleX="153234" custScaleY="153234" custLinFactNeighborX="-933" custLinFactNeighborY="5592">
        <dgm:presLayoutVars>
          <dgm:bulletEnabled val="1"/>
        </dgm:presLayoutVars>
      </dgm:prSet>
      <dgm:spPr/>
      <dgm:t>
        <a:bodyPr/>
        <a:lstStyle/>
        <a:p>
          <a:endParaRPr lang="en-US"/>
        </a:p>
      </dgm:t>
    </dgm:pt>
    <dgm:pt modelId="{BDDCEF07-6900-5E45-A1D6-20A59352D6A7}" type="pres">
      <dgm:prSet presAssocID="{55A31114-98DA-CA4A-891C-35B6FA391D70}" presName="item3" presStyleLbl="node1" presStyleIdx="2" presStyleCnt="3" custScaleX="142784" custScaleY="142784" custLinFactNeighborX="27990" custLinFactNeighborY="5592">
        <dgm:presLayoutVars>
          <dgm:bulletEnabled val="1"/>
        </dgm:presLayoutVars>
      </dgm:prSet>
      <dgm:spPr/>
      <dgm:t>
        <a:bodyPr/>
        <a:lstStyle/>
        <a:p>
          <a:endParaRPr lang="en-US"/>
        </a:p>
      </dgm:t>
    </dgm:pt>
    <dgm:pt modelId="{633851DA-50C4-EE4F-92E3-7F452963206D}" type="pres">
      <dgm:prSet presAssocID="{1B8C06AC-3E24-2B47-BA74-CA62DA3BB396}" presName="funnel" presStyleLbl="trAlignAcc1" presStyleIdx="0" presStyleCnt="1" custScaleX="117551" custScaleY="117551" custLinFactNeighborX="-600" custLinFactNeighborY="3870"/>
      <dgm:spPr/>
    </dgm:pt>
  </dgm:ptLst>
  <dgm:cxnLst>
    <dgm:cxn modelId="{921AFB71-3AFD-4FA9-9D29-C9F7BDE23D41}" type="presOf" srcId="{92D79C22-18A2-A549-998D-F34073B4B796}" destId="{BDDCEF07-6900-5E45-A1D6-20A59352D6A7}" srcOrd="0" destOrd="0" presId="urn:microsoft.com/office/officeart/2005/8/layout/funnel1"/>
    <dgm:cxn modelId="{55625143-890C-A647-9500-E97634A431C1}" srcId="{1B8C06AC-3E24-2B47-BA74-CA62DA3BB396}" destId="{DFCD4721-178D-5C4F-BCCC-49CD6494940F}" srcOrd="1" destOrd="0" parTransId="{1D0C1C52-8477-2545-B088-1D0DAA328508}" sibTransId="{E7C5378D-03AF-1946-AA64-195411A248BA}"/>
    <dgm:cxn modelId="{17A4B8DF-A02B-41EB-AC2B-6FA7F7B03973}" type="presOf" srcId="{55A31114-98DA-CA4A-891C-35B6FA391D70}" destId="{DBE26B09-EEC4-804C-8F6F-3122404124D1}" srcOrd="0" destOrd="0" presId="urn:microsoft.com/office/officeart/2005/8/layout/funnel1"/>
    <dgm:cxn modelId="{0F506BC5-04E5-4ABA-9B26-FAD84B54AB40}" type="presOf" srcId="{1B8C06AC-3E24-2B47-BA74-CA62DA3BB396}" destId="{0E44D29C-7870-A34C-A254-522554840B6B}" srcOrd="0" destOrd="0" presId="urn:microsoft.com/office/officeart/2005/8/layout/funnel1"/>
    <dgm:cxn modelId="{E374B4E1-ADC2-5A42-95AA-207CE8C5A01B}" srcId="{1B8C06AC-3E24-2B47-BA74-CA62DA3BB396}" destId="{55A31114-98DA-CA4A-891C-35B6FA391D70}" srcOrd="3" destOrd="0" parTransId="{25F95E07-2DD5-D84E-9D5B-F7769463E197}" sibTransId="{EACCF846-9119-B04A-BB23-60C8D882013F}"/>
    <dgm:cxn modelId="{D033BBB6-36B9-B44C-82BF-EDA8086AB693}" srcId="{1B8C06AC-3E24-2B47-BA74-CA62DA3BB396}" destId="{ED00065F-FBE6-B840-A9B4-C3955B8EB8A2}" srcOrd="2" destOrd="0" parTransId="{D33E482E-F4D9-544D-AD60-8556ADB16B93}" sibTransId="{BBF998A8-325C-4F4B-9C07-124EFFC62B41}"/>
    <dgm:cxn modelId="{CDE311B2-E684-40F5-9FD6-8727DCB7E69D}" type="presOf" srcId="{ED00065F-FBE6-B840-A9B4-C3955B8EB8A2}" destId="{25F1CE0A-813D-7D43-9482-CFAE99B5840A}" srcOrd="0" destOrd="0" presId="urn:microsoft.com/office/officeart/2005/8/layout/funnel1"/>
    <dgm:cxn modelId="{216BC974-2BF6-4A3C-85EA-3A0AB51F5192}" type="presOf" srcId="{DFCD4721-178D-5C4F-BCCC-49CD6494940F}" destId="{DDB4B71A-E0B1-0B4B-B7FE-7A0E1B7A346D}" srcOrd="0" destOrd="0" presId="urn:microsoft.com/office/officeart/2005/8/layout/funnel1"/>
    <dgm:cxn modelId="{32728A31-42BD-F844-8595-FE65AB5FF91C}" srcId="{1B8C06AC-3E24-2B47-BA74-CA62DA3BB396}" destId="{92D79C22-18A2-A549-998D-F34073B4B796}" srcOrd="0" destOrd="0" parTransId="{3F6A882F-0BD7-9A4E-9EEA-109DFB105CD1}" sibTransId="{5FE9E6FD-2E42-0941-A60C-FE123070EE0B}"/>
    <dgm:cxn modelId="{A771916E-1070-48B1-9CE3-AF7381F4B5BD}" type="presParOf" srcId="{0E44D29C-7870-A34C-A254-522554840B6B}" destId="{B28FDCB5-4428-FD41-9D16-0EECA4E6BDF2}" srcOrd="0" destOrd="0" presId="urn:microsoft.com/office/officeart/2005/8/layout/funnel1"/>
    <dgm:cxn modelId="{FA608C9B-3397-4EF1-909B-2EE619CB6BE8}" type="presParOf" srcId="{0E44D29C-7870-A34C-A254-522554840B6B}" destId="{E963D23F-1800-BE43-A720-458C578D69BA}" srcOrd="1" destOrd="0" presId="urn:microsoft.com/office/officeart/2005/8/layout/funnel1"/>
    <dgm:cxn modelId="{00A25206-BC52-4E62-88E8-C67F10853C4B}" type="presParOf" srcId="{0E44D29C-7870-A34C-A254-522554840B6B}" destId="{DBE26B09-EEC4-804C-8F6F-3122404124D1}" srcOrd="2" destOrd="0" presId="urn:microsoft.com/office/officeart/2005/8/layout/funnel1"/>
    <dgm:cxn modelId="{FA12BCDB-DB88-4448-A760-53B556EA2F5E}" type="presParOf" srcId="{0E44D29C-7870-A34C-A254-522554840B6B}" destId="{25F1CE0A-813D-7D43-9482-CFAE99B5840A}" srcOrd="3" destOrd="0" presId="urn:microsoft.com/office/officeart/2005/8/layout/funnel1"/>
    <dgm:cxn modelId="{2A4577B6-3C2F-4F29-A719-9CBA037917C7}" type="presParOf" srcId="{0E44D29C-7870-A34C-A254-522554840B6B}" destId="{DDB4B71A-E0B1-0B4B-B7FE-7A0E1B7A346D}" srcOrd="4" destOrd="0" presId="urn:microsoft.com/office/officeart/2005/8/layout/funnel1"/>
    <dgm:cxn modelId="{942587DF-A294-46EE-BF0F-15FCAAB050F4}" type="presParOf" srcId="{0E44D29C-7870-A34C-A254-522554840B6B}" destId="{BDDCEF07-6900-5E45-A1D6-20A59352D6A7}" srcOrd="5" destOrd="0" presId="urn:microsoft.com/office/officeart/2005/8/layout/funnel1"/>
    <dgm:cxn modelId="{32AFE88D-62E4-4277-BDA3-F03E8791509E}" type="presParOf" srcId="{0E44D29C-7870-A34C-A254-522554840B6B}" destId="{633851DA-50C4-EE4F-92E3-7F452963206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7D6FC-153A-4690-99E5-698A7E5DC749}">
      <dsp:nvSpPr>
        <dsp:cNvPr id="0" name=""/>
        <dsp:cNvSpPr/>
      </dsp:nvSpPr>
      <dsp:spPr>
        <a:xfrm rot="5400000">
          <a:off x="252233" y="2076049"/>
          <a:ext cx="757472" cy="1260417"/>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28A2F0-3219-4D7D-9111-DFAB2657E1DF}">
      <dsp:nvSpPr>
        <dsp:cNvPr id="0" name=""/>
        <dsp:cNvSpPr/>
      </dsp:nvSpPr>
      <dsp:spPr>
        <a:xfrm>
          <a:off x="125792" y="2452642"/>
          <a:ext cx="1137912" cy="99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High school</a:t>
          </a:r>
          <a:endParaRPr lang="en-US" sz="1700" kern="1200" dirty="0"/>
        </a:p>
      </dsp:txBody>
      <dsp:txXfrm>
        <a:off x="125792" y="2452642"/>
        <a:ext cx="1137912" cy="997446"/>
      </dsp:txXfrm>
    </dsp:sp>
    <dsp:sp modelId="{E2E846E8-606B-4D1F-BFED-684F0AC7A6A0}">
      <dsp:nvSpPr>
        <dsp:cNvPr id="0" name=""/>
        <dsp:cNvSpPr/>
      </dsp:nvSpPr>
      <dsp:spPr>
        <a:xfrm>
          <a:off x="1049004" y="1983256"/>
          <a:ext cx="214700" cy="214700"/>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9EB580-C529-4D10-A07C-3A1409A3CF66}">
      <dsp:nvSpPr>
        <dsp:cNvPr id="0" name=""/>
        <dsp:cNvSpPr/>
      </dsp:nvSpPr>
      <dsp:spPr>
        <a:xfrm rot="5400000">
          <a:off x="1645260" y="1731343"/>
          <a:ext cx="757472" cy="1260417"/>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EFF89-D117-4421-B60D-95043BD569A6}">
      <dsp:nvSpPr>
        <dsp:cNvPr id="0" name=""/>
        <dsp:cNvSpPr/>
      </dsp:nvSpPr>
      <dsp:spPr>
        <a:xfrm>
          <a:off x="1518819" y="2107936"/>
          <a:ext cx="1137912" cy="99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undergrad</a:t>
          </a:r>
          <a:endParaRPr lang="en-US" sz="1700" kern="1200" dirty="0"/>
        </a:p>
      </dsp:txBody>
      <dsp:txXfrm>
        <a:off x="1518819" y="2107936"/>
        <a:ext cx="1137912" cy="997446"/>
      </dsp:txXfrm>
    </dsp:sp>
    <dsp:sp modelId="{C8802279-2D8A-4E0A-8B15-D11F98A0D9FD}">
      <dsp:nvSpPr>
        <dsp:cNvPr id="0" name=""/>
        <dsp:cNvSpPr/>
      </dsp:nvSpPr>
      <dsp:spPr>
        <a:xfrm>
          <a:off x="2442031" y="1638550"/>
          <a:ext cx="214700" cy="214700"/>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4C331-3BEE-48BF-84C4-6E0AC01BFC88}">
      <dsp:nvSpPr>
        <dsp:cNvPr id="0" name=""/>
        <dsp:cNvSpPr/>
      </dsp:nvSpPr>
      <dsp:spPr>
        <a:xfrm rot="5400000">
          <a:off x="3038287" y="1386637"/>
          <a:ext cx="757472" cy="1260417"/>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6138AA-0F65-484A-9784-E482B1652FA5}">
      <dsp:nvSpPr>
        <dsp:cNvPr id="0" name=""/>
        <dsp:cNvSpPr/>
      </dsp:nvSpPr>
      <dsp:spPr>
        <a:xfrm>
          <a:off x="2911846" y="1763231"/>
          <a:ext cx="1137912" cy="99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Medical school</a:t>
          </a:r>
          <a:endParaRPr lang="en-US" sz="1700" kern="1200" dirty="0"/>
        </a:p>
      </dsp:txBody>
      <dsp:txXfrm>
        <a:off x="2911846" y="1763231"/>
        <a:ext cx="1137912" cy="997446"/>
      </dsp:txXfrm>
    </dsp:sp>
    <dsp:sp modelId="{E47883CB-F537-4529-A9FC-133D915BD761}">
      <dsp:nvSpPr>
        <dsp:cNvPr id="0" name=""/>
        <dsp:cNvSpPr/>
      </dsp:nvSpPr>
      <dsp:spPr>
        <a:xfrm>
          <a:off x="3835058" y="1293844"/>
          <a:ext cx="214700" cy="214700"/>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D556B-627C-47CD-8C21-A3AF9FB84E5B}">
      <dsp:nvSpPr>
        <dsp:cNvPr id="0" name=""/>
        <dsp:cNvSpPr/>
      </dsp:nvSpPr>
      <dsp:spPr>
        <a:xfrm rot="5400000">
          <a:off x="4431314" y="1041931"/>
          <a:ext cx="757472" cy="1260417"/>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B1E04-2D5E-4E5B-9904-F9F74795DF24}">
      <dsp:nvSpPr>
        <dsp:cNvPr id="0" name=""/>
        <dsp:cNvSpPr/>
      </dsp:nvSpPr>
      <dsp:spPr>
        <a:xfrm>
          <a:off x="4304873" y="1418525"/>
          <a:ext cx="1137912" cy="99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residency</a:t>
          </a:r>
          <a:endParaRPr lang="en-US" sz="1700" kern="1200" dirty="0"/>
        </a:p>
      </dsp:txBody>
      <dsp:txXfrm>
        <a:off x="4304873" y="1418525"/>
        <a:ext cx="1137912" cy="997446"/>
      </dsp:txXfrm>
    </dsp:sp>
    <dsp:sp modelId="{42C9B76C-9BDE-406B-981F-54294BEC55E1}">
      <dsp:nvSpPr>
        <dsp:cNvPr id="0" name=""/>
        <dsp:cNvSpPr/>
      </dsp:nvSpPr>
      <dsp:spPr>
        <a:xfrm>
          <a:off x="5228084" y="949138"/>
          <a:ext cx="214700" cy="214700"/>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C90DC-909A-4163-9A86-55C1F9E44DE7}">
      <dsp:nvSpPr>
        <dsp:cNvPr id="0" name=""/>
        <dsp:cNvSpPr/>
      </dsp:nvSpPr>
      <dsp:spPr>
        <a:xfrm rot="5400000">
          <a:off x="5824340" y="697225"/>
          <a:ext cx="757472" cy="1260417"/>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0CB40-543C-49A6-9DA2-FACCC901BE53}">
      <dsp:nvSpPr>
        <dsp:cNvPr id="0" name=""/>
        <dsp:cNvSpPr/>
      </dsp:nvSpPr>
      <dsp:spPr>
        <a:xfrm>
          <a:off x="5697899" y="1073819"/>
          <a:ext cx="1137912" cy="99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fellowship</a:t>
          </a:r>
          <a:endParaRPr lang="en-US" sz="1700" kern="1200" dirty="0"/>
        </a:p>
      </dsp:txBody>
      <dsp:txXfrm>
        <a:off x="5697899" y="1073819"/>
        <a:ext cx="1137912" cy="997446"/>
      </dsp:txXfrm>
    </dsp:sp>
    <dsp:sp modelId="{D4238EB8-2875-4750-BA87-9E329843374A}">
      <dsp:nvSpPr>
        <dsp:cNvPr id="0" name=""/>
        <dsp:cNvSpPr/>
      </dsp:nvSpPr>
      <dsp:spPr>
        <a:xfrm>
          <a:off x="6621111" y="604432"/>
          <a:ext cx="214700" cy="214700"/>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F5EA0-D50D-4578-8716-03B6145ED797}">
      <dsp:nvSpPr>
        <dsp:cNvPr id="0" name=""/>
        <dsp:cNvSpPr/>
      </dsp:nvSpPr>
      <dsp:spPr>
        <a:xfrm rot="5400000">
          <a:off x="7217367" y="352520"/>
          <a:ext cx="757472" cy="1260417"/>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64559-D28F-4F8E-BFF7-6754AB39FB09}">
      <dsp:nvSpPr>
        <dsp:cNvPr id="0" name=""/>
        <dsp:cNvSpPr/>
      </dsp:nvSpPr>
      <dsp:spPr>
        <a:xfrm>
          <a:off x="7090926" y="729113"/>
          <a:ext cx="1137912" cy="99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practice</a:t>
          </a:r>
          <a:endParaRPr lang="en-US" sz="1700" kern="1200" dirty="0"/>
        </a:p>
      </dsp:txBody>
      <dsp:txXfrm>
        <a:off x="7090926" y="729113"/>
        <a:ext cx="1137912" cy="997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02947-20B3-448C-8DC8-0F220E40083C}">
      <dsp:nvSpPr>
        <dsp:cNvPr id="0" name=""/>
        <dsp:cNvSpPr/>
      </dsp:nvSpPr>
      <dsp:spPr>
        <a:xfrm>
          <a:off x="0" y="863095"/>
          <a:ext cx="805329" cy="75020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research</a:t>
          </a:r>
          <a:endParaRPr lang="en-US" sz="1100" kern="1200" dirty="0"/>
        </a:p>
      </dsp:txBody>
      <dsp:txXfrm>
        <a:off x="117938" y="972961"/>
        <a:ext cx="569453" cy="530477"/>
      </dsp:txXfrm>
    </dsp:sp>
    <dsp:sp modelId="{75776AF5-CA94-4175-AE50-458029E869B8}">
      <dsp:nvSpPr>
        <dsp:cNvPr id="0" name=""/>
        <dsp:cNvSpPr/>
      </dsp:nvSpPr>
      <dsp:spPr>
        <a:xfrm rot="1668678">
          <a:off x="383368" y="681801"/>
          <a:ext cx="452791" cy="327570"/>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BBD403-A69F-4F06-A485-7754EF8DD880}">
      <dsp:nvSpPr>
        <dsp:cNvPr id="0" name=""/>
        <dsp:cNvSpPr/>
      </dsp:nvSpPr>
      <dsp:spPr>
        <a:xfrm>
          <a:off x="434907" y="0"/>
          <a:ext cx="794876" cy="84725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High school</a:t>
          </a:r>
          <a:endParaRPr lang="en-US" sz="700" kern="1200" dirty="0"/>
        </a:p>
      </dsp:txBody>
      <dsp:txXfrm>
        <a:off x="551314" y="124077"/>
        <a:ext cx="562062" cy="599100"/>
      </dsp:txXfrm>
    </dsp:sp>
    <dsp:sp modelId="{334C91B3-218C-4C3D-832F-033CC8474E43}">
      <dsp:nvSpPr>
        <dsp:cNvPr id="0" name=""/>
        <dsp:cNvSpPr/>
      </dsp:nvSpPr>
      <dsp:spPr>
        <a:xfrm rot="5638026">
          <a:off x="470415" y="1289956"/>
          <a:ext cx="549052" cy="430875"/>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B173F0-2988-4699-B0A9-8FF126EFE62A}">
      <dsp:nvSpPr>
        <dsp:cNvPr id="0" name=""/>
        <dsp:cNvSpPr/>
      </dsp:nvSpPr>
      <dsp:spPr>
        <a:xfrm>
          <a:off x="35028" y="1656049"/>
          <a:ext cx="884247" cy="96577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undergrad</a:t>
          </a:r>
          <a:endParaRPr lang="en-US" sz="700" kern="1200" dirty="0"/>
        </a:p>
      </dsp:txBody>
      <dsp:txXfrm>
        <a:off x="164523" y="1797484"/>
        <a:ext cx="625257" cy="682906"/>
      </dsp:txXfrm>
    </dsp:sp>
    <dsp:sp modelId="{ADF32A83-0EC6-47C6-8F5D-67962011B333}">
      <dsp:nvSpPr>
        <dsp:cNvPr id="0" name=""/>
        <dsp:cNvSpPr/>
      </dsp:nvSpPr>
      <dsp:spPr>
        <a:xfrm rot="5574105">
          <a:off x="824991" y="1979884"/>
          <a:ext cx="486632" cy="378035"/>
        </a:xfrm>
        <a:prstGeom prst="curved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896112-A3C6-433C-BB02-55EA2C5736E0}">
      <dsp:nvSpPr>
        <dsp:cNvPr id="0" name=""/>
        <dsp:cNvSpPr/>
      </dsp:nvSpPr>
      <dsp:spPr>
        <a:xfrm>
          <a:off x="1213728" y="1875399"/>
          <a:ext cx="633878" cy="6338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Volunteer for TFA</a:t>
          </a:r>
          <a:endParaRPr lang="en-US" sz="700" kern="1200" dirty="0"/>
        </a:p>
      </dsp:txBody>
      <dsp:txXfrm>
        <a:off x="1306557" y="1968228"/>
        <a:ext cx="448220" cy="448220"/>
      </dsp:txXfrm>
    </dsp:sp>
    <dsp:sp modelId="{47592EAC-AA42-48C6-9E91-54E09919880C}">
      <dsp:nvSpPr>
        <dsp:cNvPr id="0" name=""/>
        <dsp:cNvSpPr/>
      </dsp:nvSpPr>
      <dsp:spPr>
        <a:xfrm rot="20696854">
          <a:off x="1168220" y="1639492"/>
          <a:ext cx="512410" cy="315589"/>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1A31A9-2262-4211-9A0F-0F81A5DC80BF}">
      <dsp:nvSpPr>
        <dsp:cNvPr id="0" name=""/>
        <dsp:cNvSpPr/>
      </dsp:nvSpPr>
      <dsp:spPr>
        <a:xfrm>
          <a:off x="874856" y="860774"/>
          <a:ext cx="828668" cy="86730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Post </a:t>
          </a:r>
          <a:r>
            <a:rPr lang="en-US" sz="700" kern="1200" dirty="0" err="1" smtClean="0"/>
            <a:t>bacc</a:t>
          </a:r>
          <a:r>
            <a:rPr lang="en-US" sz="700" kern="1200" dirty="0" smtClean="0"/>
            <a:t> classes</a:t>
          </a:r>
          <a:endParaRPr lang="en-US" sz="700" kern="1200" dirty="0"/>
        </a:p>
      </dsp:txBody>
      <dsp:txXfrm>
        <a:off x="996212" y="987788"/>
        <a:ext cx="585956" cy="613275"/>
      </dsp:txXfrm>
    </dsp:sp>
    <dsp:sp modelId="{4F4F2BAB-7F8F-45CF-9616-F94B38064696}">
      <dsp:nvSpPr>
        <dsp:cNvPr id="0" name=""/>
        <dsp:cNvSpPr/>
      </dsp:nvSpPr>
      <dsp:spPr>
        <a:xfrm rot="5924065">
          <a:off x="2102924" y="1045119"/>
          <a:ext cx="416978" cy="812714"/>
        </a:xfrm>
        <a:prstGeom prst="leftRightUp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1D15E7-2DCF-4C63-8A4F-B6913EEE1167}">
      <dsp:nvSpPr>
        <dsp:cNvPr id="0" name=""/>
        <dsp:cNvSpPr/>
      </dsp:nvSpPr>
      <dsp:spPr>
        <a:xfrm>
          <a:off x="2915180" y="1198264"/>
          <a:ext cx="825993" cy="8188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Time off</a:t>
          </a:r>
          <a:endParaRPr lang="en-US" sz="700" kern="1200" dirty="0"/>
        </a:p>
      </dsp:txBody>
      <dsp:txXfrm>
        <a:off x="3036144" y="1318182"/>
        <a:ext cx="584065" cy="579014"/>
      </dsp:txXfrm>
    </dsp:sp>
    <dsp:sp modelId="{48E8FE05-7F05-405D-88EE-240F3F432A56}">
      <dsp:nvSpPr>
        <dsp:cNvPr id="0" name=""/>
        <dsp:cNvSpPr/>
      </dsp:nvSpPr>
      <dsp:spPr>
        <a:xfrm rot="11556979">
          <a:off x="3019384" y="1999236"/>
          <a:ext cx="334934" cy="479732"/>
        </a:xfrm>
        <a:prstGeom prst="leftUp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F071DC-1772-44CB-AE98-CCAD9C3EA28B}">
      <dsp:nvSpPr>
        <dsp:cNvPr id="0" name=""/>
        <dsp:cNvSpPr/>
      </dsp:nvSpPr>
      <dsp:spPr>
        <a:xfrm>
          <a:off x="2576645" y="2458111"/>
          <a:ext cx="928745" cy="865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Career pursuit</a:t>
          </a:r>
          <a:endParaRPr lang="en-US" sz="700" kern="1200" dirty="0"/>
        </a:p>
      </dsp:txBody>
      <dsp:txXfrm>
        <a:off x="2712657" y="2584799"/>
        <a:ext cx="656721" cy="611702"/>
      </dsp:txXfrm>
    </dsp:sp>
    <dsp:sp modelId="{A0C9AFEA-98FF-41B5-BC59-E33F67A5874A}">
      <dsp:nvSpPr>
        <dsp:cNvPr id="0" name=""/>
        <dsp:cNvSpPr/>
      </dsp:nvSpPr>
      <dsp:spPr>
        <a:xfrm rot="5400000">
          <a:off x="3698113" y="2705440"/>
          <a:ext cx="391370" cy="370420"/>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DEAA5B-B848-4B8D-974C-E2F48CCD54D3}">
      <dsp:nvSpPr>
        <dsp:cNvPr id="0" name=""/>
        <dsp:cNvSpPr/>
      </dsp:nvSpPr>
      <dsp:spPr>
        <a:xfrm>
          <a:off x="4278519" y="2423546"/>
          <a:ext cx="972527" cy="93420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residency</a:t>
          </a:r>
          <a:endParaRPr lang="en-US" sz="700" kern="1200" dirty="0"/>
        </a:p>
      </dsp:txBody>
      <dsp:txXfrm>
        <a:off x="4420942" y="2560358"/>
        <a:ext cx="687681" cy="660585"/>
      </dsp:txXfrm>
    </dsp:sp>
    <dsp:sp modelId="{C46E7770-C52F-4B1F-A258-109229A8185E}">
      <dsp:nvSpPr>
        <dsp:cNvPr id="0" name=""/>
        <dsp:cNvSpPr/>
      </dsp:nvSpPr>
      <dsp:spPr>
        <a:xfrm rot="20327074">
          <a:off x="4039611" y="1363423"/>
          <a:ext cx="452542" cy="484019"/>
        </a:xfrm>
        <a:prstGeom prst="utur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0D2064-CD86-4DA1-AE18-B84CB94AA8A9}">
      <dsp:nvSpPr>
        <dsp:cNvPr id="0" name=""/>
        <dsp:cNvSpPr/>
      </dsp:nvSpPr>
      <dsp:spPr>
        <a:xfrm>
          <a:off x="3371342" y="0"/>
          <a:ext cx="847178" cy="78443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Master’s program</a:t>
          </a:r>
          <a:endParaRPr lang="en-US" sz="700" kern="1200" dirty="0"/>
        </a:p>
      </dsp:txBody>
      <dsp:txXfrm>
        <a:off x="3495408" y="114878"/>
        <a:ext cx="599046" cy="554680"/>
      </dsp:txXfrm>
    </dsp:sp>
    <dsp:sp modelId="{D6DC90B6-B67C-4C37-A4D3-6A1BBF42AB10}">
      <dsp:nvSpPr>
        <dsp:cNvPr id="0" name=""/>
        <dsp:cNvSpPr/>
      </dsp:nvSpPr>
      <dsp:spPr>
        <a:xfrm rot="6585803">
          <a:off x="4190238" y="438904"/>
          <a:ext cx="344906" cy="314622"/>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251C7A-4F6B-4C01-B2B3-392BC6C2C628}">
      <dsp:nvSpPr>
        <dsp:cNvPr id="0" name=""/>
        <dsp:cNvSpPr/>
      </dsp:nvSpPr>
      <dsp:spPr>
        <a:xfrm>
          <a:off x="4493471" y="354242"/>
          <a:ext cx="1075887" cy="96448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Medical school</a:t>
          </a:r>
          <a:endParaRPr lang="en-US" sz="1050" kern="1200" dirty="0"/>
        </a:p>
      </dsp:txBody>
      <dsp:txXfrm>
        <a:off x="4651031" y="495488"/>
        <a:ext cx="760767" cy="681997"/>
      </dsp:txXfrm>
    </dsp:sp>
    <dsp:sp modelId="{8D03FF64-D49D-461B-BD48-01D291EA48A9}">
      <dsp:nvSpPr>
        <dsp:cNvPr id="0" name=""/>
        <dsp:cNvSpPr/>
      </dsp:nvSpPr>
      <dsp:spPr>
        <a:xfrm rot="9634743">
          <a:off x="5041518" y="1879843"/>
          <a:ext cx="332619" cy="65107"/>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ACF302-AAE2-4F27-AC8B-87B2D62F93BF}">
      <dsp:nvSpPr>
        <dsp:cNvPr id="0" name=""/>
        <dsp:cNvSpPr/>
      </dsp:nvSpPr>
      <dsp:spPr>
        <a:xfrm>
          <a:off x="4965266" y="1575762"/>
          <a:ext cx="998288" cy="9776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fellowship</a:t>
          </a:r>
          <a:endParaRPr lang="en-US" sz="700" kern="1200" dirty="0"/>
        </a:p>
      </dsp:txBody>
      <dsp:txXfrm>
        <a:off x="5111462" y="1718943"/>
        <a:ext cx="705896" cy="691337"/>
      </dsp:txXfrm>
    </dsp:sp>
    <dsp:sp modelId="{DDADC456-F202-4848-893B-50B8929E4D28}">
      <dsp:nvSpPr>
        <dsp:cNvPr id="0" name=""/>
        <dsp:cNvSpPr/>
      </dsp:nvSpPr>
      <dsp:spPr>
        <a:xfrm rot="6722178">
          <a:off x="6384955" y="2327715"/>
          <a:ext cx="627949" cy="473170"/>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7B06D0-82A5-47C6-AD34-18B0F0E2757A}">
      <dsp:nvSpPr>
        <dsp:cNvPr id="0" name=""/>
        <dsp:cNvSpPr/>
      </dsp:nvSpPr>
      <dsp:spPr>
        <a:xfrm>
          <a:off x="7442849" y="2607689"/>
          <a:ext cx="786750" cy="83389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Stopping out for family</a:t>
          </a:r>
          <a:endParaRPr lang="en-US" sz="700" kern="1200" dirty="0"/>
        </a:p>
      </dsp:txBody>
      <dsp:txXfrm>
        <a:off x="7558066" y="2729810"/>
        <a:ext cx="556316" cy="589650"/>
      </dsp:txXfrm>
    </dsp:sp>
    <dsp:sp modelId="{24E4DEED-F776-4317-8972-E3FE672F7603}">
      <dsp:nvSpPr>
        <dsp:cNvPr id="0" name=""/>
        <dsp:cNvSpPr/>
      </dsp:nvSpPr>
      <dsp:spPr>
        <a:xfrm rot="21489743">
          <a:off x="7484758" y="1508550"/>
          <a:ext cx="622883" cy="587576"/>
        </a:xfrm>
        <a:prstGeom prst="quad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99F258-B051-4266-986F-D77870DE080B}">
      <dsp:nvSpPr>
        <dsp:cNvPr id="0" name=""/>
        <dsp:cNvSpPr/>
      </dsp:nvSpPr>
      <dsp:spPr>
        <a:xfrm>
          <a:off x="7279258" y="0"/>
          <a:ext cx="950341" cy="9503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practice</a:t>
          </a:r>
          <a:endParaRPr lang="en-US" sz="1100" kern="1200" dirty="0"/>
        </a:p>
      </dsp:txBody>
      <dsp:txXfrm>
        <a:off x="7418432" y="139174"/>
        <a:ext cx="671993" cy="671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D68EA-58FD-4028-83D8-DF19FA4586B7}">
      <dsp:nvSpPr>
        <dsp:cNvPr id="0" name=""/>
        <dsp:cNvSpPr/>
      </dsp:nvSpPr>
      <dsp:spPr>
        <a:xfrm>
          <a:off x="0" y="1408271"/>
          <a:ext cx="8610600" cy="187769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D4DF0E-7BB3-410F-85D9-FE7010EF6151}">
      <dsp:nvSpPr>
        <dsp:cNvPr id="0" name=""/>
        <dsp:cNvSpPr/>
      </dsp:nvSpPr>
      <dsp:spPr>
        <a:xfrm>
          <a:off x="307" y="0"/>
          <a:ext cx="928014" cy="18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MCAT</a:t>
          </a:r>
          <a:endParaRPr lang="en-US" sz="800" kern="1200" dirty="0"/>
        </a:p>
      </dsp:txBody>
      <dsp:txXfrm>
        <a:off x="307" y="0"/>
        <a:ext cx="928014" cy="1877695"/>
      </dsp:txXfrm>
    </dsp:sp>
    <dsp:sp modelId="{35AEB925-8667-4125-843B-DD7718E90457}">
      <dsp:nvSpPr>
        <dsp:cNvPr id="0" name=""/>
        <dsp:cNvSpPr/>
      </dsp:nvSpPr>
      <dsp:spPr>
        <a:xfrm>
          <a:off x="229603" y="2112407"/>
          <a:ext cx="469423" cy="46942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4997C-0F93-4F69-BF7A-D69FDA9996AB}">
      <dsp:nvSpPr>
        <dsp:cNvPr id="0" name=""/>
        <dsp:cNvSpPr/>
      </dsp:nvSpPr>
      <dsp:spPr>
        <a:xfrm>
          <a:off x="974723" y="2816542"/>
          <a:ext cx="928014" cy="18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Apply/matriculate</a:t>
          </a:r>
          <a:endParaRPr lang="en-US" sz="800" kern="1200" dirty="0"/>
        </a:p>
      </dsp:txBody>
      <dsp:txXfrm>
        <a:off x="974723" y="2816542"/>
        <a:ext cx="928014" cy="1877695"/>
      </dsp:txXfrm>
    </dsp:sp>
    <dsp:sp modelId="{26B26A11-C7E2-4A4F-B1A3-5EF82782A65B}">
      <dsp:nvSpPr>
        <dsp:cNvPr id="0" name=""/>
        <dsp:cNvSpPr/>
      </dsp:nvSpPr>
      <dsp:spPr>
        <a:xfrm>
          <a:off x="1204018" y="2112407"/>
          <a:ext cx="469423" cy="46942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EE5D54-EAB7-4453-AF80-2D7BBBC90890}">
      <dsp:nvSpPr>
        <dsp:cNvPr id="0" name=""/>
        <dsp:cNvSpPr/>
      </dsp:nvSpPr>
      <dsp:spPr>
        <a:xfrm>
          <a:off x="1949138" y="0"/>
          <a:ext cx="928014" cy="18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Boards M2 &amp; M3 summer</a:t>
          </a:r>
          <a:endParaRPr lang="en-US" sz="800" kern="1200" dirty="0"/>
        </a:p>
      </dsp:txBody>
      <dsp:txXfrm>
        <a:off x="1949138" y="0"/>
        <a:ext cx="928014" cy="1877695"/>
      </dsp:txXfrm>
    </dsp:sp>
    <dsp:sp modelId="{9EEBA187-8C1D-4F6C-826B-2297FC34496D}">
      <dsp:nvSpPr>
        <dsp:cNvPr id="0" name=""/>
        <dsp:cNvSpPr/>
      </dsp:nvSpPr>
      <dsp:spPr>
        <a:xfrm>
          <a:off x="2178434" y="2112407"/>
          <a:ext cx="469423" cy="46942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E710E1-C669-4B8D-B15B-BD124A88E9B3}">
      <dsp:nvSpPr>
        <dsp:cNvPr id="0" name=""/>
        <dsp:cNvSpPr/>
      </dsp:nvSpPr>
      <dsp:spPr>
        <a:xfrm>
          <a:off x="2923554" y="2816542"/>
          <a:ext cx="928014" cy="18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Apply for residency M4 year</a:t>
          </a:r>
          <a:endParaRPr lang="en-US" sz="800" kern="1200" dirty="0"/>
        </a:p>
      </dsp:txBody>
      <dsp:txXfrm>
        <a:off x="2923554" y="2816542"/>
        <a:ext cx="928014" cy="1877695"/>
      </dsp:txXfrm>
    </dsp:sp>
    <dsp:sp modelId="{912DD4F0-5EF2-4815-A827-083D70B32B8D}">
      <dsp:nvSpPr>
        <dsp:cNvPr id="0" name=""/>
        <dsp:cNvSpPr/>
      </dsp:nvSpPr>
      <dsp:spPr>
        <a:xfrm>
          <a:off x="3152850" y="2112407"/>
          <a:ext cx="469423" cy="46942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04F04A-61DC-4A91-98C6-11FCE03F87BF}">
      <dsp:nvSpPr>
        <dsp:cNvPr id="0" name=""/>
        <dsp:cNvSpPr/>
      </dsp:nvSpPr>
      <dsp:spPr>
        <a:xfrm>
          <a:off x="3897970" y="0"/>
          <a:ext cx="928014" cy="18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Match/graduate</a:t>
          </a:r>
          <a:endParaRPr lang="en-US" sz="800" kern="1200" dirty="0"/>
        </a:p>
      </dsp:txBody>
      <dsp:txXfrm>
        <a:off x="3897970" y="0"/>
        <a:ext cx="928014" cy="1877695"/>
      </dsp:txXfrm>
    </dsp:sp>
    <dsp:sp modelId="{079CD5F7-6271-4C34-9B00-3BF56252597A}">
      <dsp:nvSpPr>
        <dsp:cNvPr id="0" name=""/>
        <dsp:cNvSpPr/>
      </dsp:nvSpPr>
      <dsp:spPr>
        <a:xfrm>
          <a:off x="4127265" y="2112407"/>
          <a:ext cx="469423" cy="46942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840A4D-0455-4F9E-BC76-C9E807EFE712}">
      <dsp:nvSpPr>
        <dsp:cNvPr id="0" name=""/>
        <dsp:cNvSpPr/>
      </dsp:nvSpPr>
      <dsp:spPr>
        <a:xfrm>
          <a:off x="4872386" y="2816542"/>
          <a:ext cx="928014" cy="18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Boards residency year 1 = fully licensed doctor</a:t>
          </a:r>
          <a:endParaRPr lang="en-US" sz="800" kern="1200" dirty="0"/>
        </a:p>
      </dsp:txBody>
      <dsp:txXfrm>
        <a:off x="4872386" y="2816542"/>
        <a:ext cx="928014" cy="1877695"/>
      </dsp:txXfrm>
    </dsp:sp>
    <dsp:sp modelId="{2C1C8AF1-E6A8-41E9-BD0A-2D9DC849F05B}">
      <dsp:nvSpPr>
        <dsp:cNvPr id="0" name=""/>
        <dsp:cNvSpPr/>
      </dsp:nvSpPr>
      <dsp:spPr>
        <a:xfrm>
          <a:off x="5101681" y="2112407"/>
          <a:ext cx="469423" cy="46942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1EE3A-E938-47A8-A3D2-6E758CB8E48D}">
      <dsp:nvSpPr>
        <dsp:cNvPr id="0" name=""/>
        <dsp:cNvSpPr/>
      </dsp:nvSpPr>
      <dsp:spPr>
        <a:xfrm>
          <a:off x="5846801" y="0"/>
          <a:ext cx="928014" cy="18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Graduate residency = full practice (specialty boards option)</a:t>
          </a:r>
          <a:endParaRPr lang="en-US" sz="800" kern="1200" dirty="0"/>
        </a:p>
      </dsp:txBody>
      <dsp:txXfrm>
        <a:off x="5846801" y="0"/>
        <a:ext cx="928014" cy="1877695"/>
      </dsp:txXfrm>
    </dsp:sp>
    <dsp:sp modelId="{B29AD357-BC4F-4F70-87FC-1118270E282F}">
      <dsp:nvSpPr>
        <dsp:cNvPr id="0" name=""/>
        <dsp:cNvSpPr/>
      </dsp:nvSpPr>
      <dsp:spPr>
        <a:xfrm>
          <a:off x="6076097" y="2112407"/>
          <a:ext cx="469423" cy="46942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75D45A-397A-4ED4-B561-42816B3F3027}">
      <dsp:nvSpPr>
        <dsp:cNvPr id="0" name=""/>
        <dsp:cNvSpPr/>
      </dsp:nvSpPr>
      <dsp:spPr>
        <a:xfrm>
          <a:off x="6821217" y="2816542"/>
          <a:ext cx="928014" cy="18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Fellowship + additional boards</a:t>
          </a:r>
          <a:endParaRPr lang="en-US" sz="800" kern="1200" dirty="0"/>
        </a:p>
      </dsp:txBody>
      <dsp:txXfrm>
        <a:off x="6821217" y="2816542"/>
        <a:ext cx="928014" cy="1877695"/>
      </dsp:txXfrm>
    </dsp:sp>
    <dsp:sp modelId="{86743560-76E4-4559-ABC3-201B86CD29E6}">
      <dsp:nvSpPr>
        <dsp:cNvPr id="0" name=""/>
        <dsp:cNvSpPr/>
      </dsp:nvSpPr>
      <dsp:spPr>
        <a:xfrm>
          <a:off x="7050513" y="2112407"/>
          <a:ext cx="469423" cy="46942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FDCB5-4428-FD41-9D16-0EECA4E6BDF2}">
      <dsp:nvSpPr>
        <dsp:cNvPr id="0" name=""/>
        <dsp:cNvSpPr/>
      </dsp:nvSpPr>
      <dsp:spPr>
        <a:xfrm>
          <a:off x="1987134" y="254373"/>
          <a:ext cx="5156129" cy="179065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63D23F-1800-BE43-A720-458C578D69BA}">
      <dsp:nvSpPr>
        <dsp:cNvPr id="0" name=""/>
        <dsp:cNvSpPr/>
      </dsp:nvSpPr>
      <dsp:spPr>
        <a:xfrm>
          <a:off x="4146971" y="4203779"/>
          <a:ext cx="850056" cy="544036"/>
        </a:xfrm>
        <a:prstGeom prst="downArrow">
          <a:avLst/>
        </a:prstGeom>
        <a:solidFill>
          <a:schemeClr val="accent2">
            <a:lumMod val="75000"/>
          </a:schemeClr>
        </a:solidFill>
        <a:ln>
          <a:noFill/>
        </a:ln>
        <a:effectLst>
          <a:outerShdw blurRad="50800" dist="12700" dir="5400000" rotWithShape="0">
            <a:srgbClr val="000000">
              <a:alpha val="37000"/>
            </a:srgbClr>
          </a:outerShdw>
        </a:effectLst>
      </dsp:spPr>
      <dsp:style>
        <a:lnRef idx="0">
          <a:scrgbClr r="0" g="0" b="0"/>
        </a:lnRef>
        <a:fillRef idx="3">
          <a:scrgbClr r="0" g="0" b="0"/>
        </a:fillRef>
        <a:effectRef idx="2">
          <a:scrgbClr r="0" g="0" b="0"/>
        </a:effectRef>
        <a:fontRef idx="minor"/>
      </dsp:style>
    </dsp:sp>
    <dsp:sp modelId="{DBE26B09-EEC4-804C-8F6F-3122404124D1}">
      <dsp:nvSpPr>
        <dsp:cNvPr id="0" name=""/>
        <dsp:cNvSpPr/>
      </dsp:nvSpPr>
      <dsp:spPr>
        <a:xfrm>
          <a:off x="2094377" y="4553388"/>
          <a:ext cx="5326549" cy="1020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Applicants Offered Acceptance</a:t>
          </a:r>
          <a:endParaRPr lang="en-US" sz="2900" kern="1200" dirty="0"/>
        </a:p>
      </dsp:txBody>
      <dsp:txXfrm>
        <a:off x="2094377" y="4553388"/>
        <a:ext cx="5326549" cy="1020067"/>
      </dsp:txXfrm>
    </dsp:sp>
    <dsp:sp modelId="{25F1CE0A-813D-7D43-9482-CFAE99B5840A}">
      <dsp:nvSpPr>
        <dsp:cNvPr id="0" name=""/>
        <dsp:cNvSpPr/>
      </dsp:nvSpPr>
      <dsp:spPr>
        <a:xfrm>
          <a:off x="3568015" y="1991618"/>
          <a:ext cx="2184740" cy="2184740"/>
        </a:xfrm>
        <a:prstGeom prst="ellipse">
          <a:avLst/>
        </a:prstGeom>
        <a:gradFill rotWithShape="0">
          <a:gsLst>
            <a:gs pos="0">
              <a:schemeClr val="accent2">
                <a:hueOff val="0"/>
                <a:satOff val="0"/>
                <a:lumOff val="0"/>
                <a:alphaOff val="0"/>
                <a:tint val="100000"/>
                <a:shade val="100000"/>
                <a:satMod val="100000"/>
                <a:lumMod val="90000"/>
              </a:schemeClr>
            </a:gs>
            <a:gs pos="100000">
              <a:schemeClr val="accent2">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lumMod val="95000"/>
                  <a:lumOff val="5000"/>
                </a:schemeClr>
              </a:solidFill>
            </a:rPr>
            <a:t>Interviews</a:t>
          </a:r>
          <a:endParaRPr lang="en-US" sz="2000" kern="1200" dirty="0">
            <a:solidFill>
              <a:schemeClr val="tx1">
                <a:lumMod val="95000"/>
                <a:lumOff val="5000"/>
              </a:schemeClr>
            </a:solidFill>
          </a:endParaRPr>
        </a:p>
      </dsp:txBody>
      <dsp:txXfrm>
        <a:off x="3887963" y="2311566"/>
        <a:ext cx="1544844" cy="1544844"/>
      </dsp:txXfrm>
    </dsp:sp>
    <dsp:sp modelId="{DDB4B71A-E0B1-0B4B-B7FE-7A0E1B7A346D}">
      <dsp:nvSpPr>
        <dsp:cNvPr id="0" name=""/>
        <dsp:cNvSpPr/>
      </dsp:nvSpPr>
      <dsp:spPr>
        <a:xfrm>
          <a:off x="2450343" y="559440"/>
          <a:ext cx="2344636" cy="2344636"/>
        </a:xfrm>
        <a:prstGeom prst="ellipse">
          <a:avLst/>
        </a:prstGeom>
        <a:gradFill rotWithShape="0">
          <a:gsLst>
            <a:gs pos="0">
              <a:schemeClr val="accent3">
                <a:hueOff val="0"/>
                <a:satOff val="0"/>
                <a:lumOff val="0"/>
                <a:alphaOff val="0"/>
                <a:tint val="100000"/>
                <a:shade val="100000"/>
                <a:satMod val="100000"/>
                <a:lumMod val="90000"/>
              </a:schemeClr>
            </a:gs>
            <a:gs pos="100000">
              <a:schemeClr val="accent3">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lumMod val="95000"/>
                  <a:lumOff val="5000"/>
                </a:schemeClr>
              </a:solidFill>
            </a:rPr>
            <a:t>Supplemental Application</a:t>
          </a:r>
          <a:endParaRPr lang="en-US" sz="2000" kern="1200" dirty="0">
            <a:solidFill>
              <a:schemeClr val="tx1">
                <a:lumMod val="95000"/>
                <a:lumOff val="5000"/>
              </a:schemeClr>
            </a:solidFill>
          </a:endParaRPr>
        </a:p>
      </dsp:txBody>
      <dsp:txXfrm>
        <a:off x="2793707" y="902804"/>
        <a:ext cx="1657908" cy="1657908"/>
      </dsp:txXfrm>
    </dsp:sp>
    <dsp:sp modelId="{BDDCEF07-6900-5E45-A1D6-20A59352D6A7}">
      <dsp:nvSpPr>
        <dsp:cNvPr id="0" name=""/>
        <dsp:cNvSpPr/>
      </dsp:nvSpPr>
      <dsp:spPr>
        <a:xfrm>
          <a:off x="4536947" y="269443"/>
          <a:ext cx="2184740" cy="2184740"/>
        </a:xfrm>
        <a:prstGeom prst="ellipse">
          <a:avLst/>
        </a:prstGeom>
        <a:gradFill rotWithShape="0">
          <a:gsLst>
            <a:gs pos="0">
              <a:schemeClr val="accent4">
                <a:hueOff val="0"/>
                <a:satOff val="0"/>
                <a:lumOff val="0"/>
                <a:alphaOff val="0"/>
                <a:tint val="100000"/>
                <a:shade val="100000"/>
                <a:satMod val="100000"/>
                <a:lumMod val="90000"/>
              </a:schemeClr>
            </a:gs>
            <a:gs pos="100000">
              <a:schemeClr val="accent4">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lumMod val="95000"/>
                  <a:lumOff val="5000"/>
                </a:schemeClr>
              </a:solidFill>
            </a:rPr>
            <a:t>AMCAS Application</a:t>
          </a:r>
          <a:endParaRPr lang="en-US" sz="2000" kern="1200" dirty="0">
            <a:solidFill>
              <a:schemeClr val="tx1">
                <a:lumMod val="95000"/>
                <a:lumOff val="5000"/>
              </a:schemeClr>
            </a:solidFill>
          </a:endParaRPr>
        </a:p>
      </dsp:txBody>
      <dsp:txXfrm>
        <a:off x="4856895" y="589391"/>
        <a:ext cx="1544844" cy="1544844"/>
      </dsp:txXfrm>
    </dsp:sp>
    <dsp:sp modelId="{633851DA-50C4-EE4F-92E3-7F452963206D}">
      <dsp:nvSpPr>
        <dsp:cNvPr id="0" name=""/>
        <dsp:cNvSpPr/>
      </dsp:nvSpPr>
      <dsp:spPr>
        <a:xfrm>
          <a:off x="1745538" y="14285"/>
          <a:ext cx="5595799" cy="447663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060F01-A647-464E-9E59-557610E7ABFF}" type="datetimeFigureOut">
              <a:rPr lang="en-US" smtClean="0"/>
              <a:pPr/>
              <a:t>4/27/2015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13A00-3601-4394-B6A2-E4D852C73402}" type="slidenum">
              <a:rPr lang="en-US" smtClean="0"/>
              <a:pPr/>
              <a:t>‹#›</a:t>
            </a:fld>
            <a:endParaRPr lang="en-US"/>
          </a:p>
        </p:txBody>
      </p:sp>
    </p:spTree>
    <p:extLst>
      <p:ext uri="{BB962C8B-B14F-4D97-AF65-F5344CB8AC3E}">
        <p14:creationId xmlns:p14="http://schemas.microsoft.com/office/powerpoint/2010/main" val="1697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EEB026-B580-4724-A10D-EC1A7C54F536}" type="slidenum">
              <a:rPr lang="en-US" smtClean="0"/>
              <a:pPr/>
              <a:t>24</a:t>
            </a:fld>
            <a:endParaRPr lang="en-US"/>
          </a:p>
        </p:txBody>
      </p:sp>
    </p:spTree>
    <p:extLst>
      <p:ext uri="{BB962C8B-B14F-4D97-AF65-F5344CB8AC3E}">
        <p14:creationId xmlns:p14="http://schemas.microsoft.com/office/powerpoint/2010/main" val="1161202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5A722493-B487-4D2C-A23F-7279E30B7CAB}" type="datetimeFigureOut">
              <a:rPr lang="en-US" smtClean="0"/>
              <a:pPr/>
              <a:t>4/27/2015</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5B0D5E76-236F-48CD-8527-4A100A902681}" type="slidenum">
              <a:rPr lang="en-US" smtClean="0"/>
              <a:pPr/>
              <a:t>‹#›</a:t>
            </a:fld>
            <a:endParaRPr lang="en-US"/>
          </a:p>
        </p:txBody>
      </p:sp>
      <p:pic>
        <p:nvPicPr>
          <p:cNvPr id="9"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22493-B487-4D2C-A23F-7279E30B7CAB}" type="datetimeFigureOut">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D5E76-236F-48CD-8527-4A100A9026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22493-B487-4D2C-A23F-7279E30B7CAB}" type="datetimeFigureOut">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D5E76-236F-48CD-8527-4A100A9026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22493-B487-4D2C-A23F-7279E30B7CAB}" type="datetimeFigureOut">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D5E76-236F-48CD-8527-4A100A9026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22493-B487-4D2C-A23F-7279E30B7CAB}" type="datetimeFigureOut">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D5E76-236F-48CD-8527-4A100A9026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A722493-B487-4D2C-A23F-7279E30B7CAB}" type="datetimeFigureOut">
              <a:rPr lang="en-US" smtClean="0"/>
              <a:pPr/>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D5E76-236F-48CD-8527-4A100A902681}"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A722493-B487-4D2C-A23F-7279E30B7CAB}" type="datetimeFigureOut">
              <a:rPr lang="en-US" smtClean="0"/>
              <a:pPr/>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D5E76-236F-48CD-8527-4A100A902681}"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722493-B487-4D2C-A23F-7279E30B7CAB}" type="datetimeFigureOut">
              <a:rPr lang="en-US" smtClean="0"/>
              <a:pPr/>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D5E76-236F-48CD-8527-4A100A9026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22493-B487-4D2C-A23F-7279E30B7CAB}" type="datetimeFigureOut">
              <a:rPr lang="en-US" smtClean="0"/>
              <a:pPr/>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D5E76-236F-48CD-8527-4A100A9026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22493-B487-4D2C-A23F-7279E30B7CAB}" type="datetimeFigureOut">
              <a:rPr lang="en-US" smtClean="0"/>
              <a:pPr/>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D5E76-236F-48CD-8527-4A100A9026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22493-B487-4D2C-A23F-7279E30B7CAB}" type="datetimeFigureOut">
              <a:rPr lang="en-US" smtClean="0"/>
              <a:pPr/>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D5E76-236F-48CD-8527-4A100A9026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5A722493-B487-4D2C-A23F-7279E30B7CAB}" type="datetimeFigureOut">
              <a:rPr lang="en-US" smtClean="0"/>
              <a:pPr/>
              <a:t>4/27/2015</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5B0D5E76-236F-48CD-8527-4A100A9026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aamc.org/initiatives/holisticreview/"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amc.org/students/applying/requirements/msar/" TargetMode="External"/><Relationship Id="rId2" Type="http://schemas.openxmlformats.org/officeDocument/2006/relationships/hyperlink" Target="https://www.aamc.org/data/facts/" TargetMode="Externa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s://services.aamc.org/summerprograms/"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mailto:snakae@lu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effectLst/>
              </a:rPr>
              <a:t>If your student wants to be a doctor, KNOW this!</a:t>
            </a:r>
            <a:endParaRPr lang="en-US" sz="2800" dirty="0"/>
          </a:p>
        </p:txBody>
      </p:sp>
      <p:sp>
        <p:nvSpPr>
          <p:cNvPr id="3" name="Subtitle 2"/>
          <p:cNvSpPr>
            <a:spLocks noGrp="1"/>
          </p:cNvSpPr>
          <p:nvPr>
            <p:ph type="subTitle" idx="1"/>
          </p:nvPr>
        </p:nvSpPr>
        <p:spPr/>
        <p:txBody>
          <a:bodyPr/>
          <a:lstStyle/>
          <a:p>
            <a:r>
              <a:rPr lang="en-US" dirty="0" smtClean="0"/>
              <a:t>Sunny Nakae, MSW, </a:t>
            </a:r>
            <a:r>
              <a:rPr lang="en-US" dirty="0" smtClean="0"/>
              <a:t>PhD</a:t>
            </a:r>
          </a:p>
          <a:p>
            <a:r>
              <a:rPr lang="en-US" dirty="0" smtClean="0"/>
              <a:t>Loyola University Chicago Stritch School of Medicine</a:t>
            </a:r>
            <a:endParaRPr lang="en-US" dirty="0" smtClean="0"/>
          </a:p>
        </p:txBody>
      </p:sp>
    </p:spTree>
    <p:extLst>
      <p:ext uri="{BB962C8B-B14F-4D97-AF65-F5344CB8AC3E}">
        <p14:creationId xmlns:p14="http://schemas.microsoft.com/office/powerpoint/2010/main" val="323274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Choosing the right college</a:t>
            </a:r>
          </a:p>
        </p:txBody>
      </p:sp>
      <p:sp>
        <p:nvSpPr>
          <p:cNvPr id="17411" name="Content Placeholder 2"/>
          <p:cNvSpPr>
            <a:spLocks noGrp="1"/>
          </p:cNvSpPr>
          <p:nvPr>
            <p:ph idx="1"/>
          </p:nvPr>
        </p:nvSpPr>
        <p:spPr>
          <a:xfrm>
            <a:off x="457200" y="1600200"/>
            <a:ext cx="8229600" cy="4038600"/>
          </a:xfrm>
        </p:spPr>
        <p:txBody>
          <a:bodyPr>
            <a:normAutofit/>
          </a:bodyPr>
          <a:lstStyle/>
          <a:p>
            <a:r>
              <a:rPr lang="en-US" altLang="en-US" dirty="0" smtClean="0">
                <a:latin typeface="+mj-lt"/>
                <a:ea typeface="ＭＳ Ｐゴシック" pitchFamily="34" charset="-128"/>
                <a:cs typeface="Arial" charset="0"/>
              </a:rPr>
              <a:t>Size </a:t>
            </a:r>
          </a:p>
          <a:p>
            <a:r>
              <a:rPr lang="en-US" altLang="en-US" dirty="0" smtClean="0">
                <a:latin typeface="+mj-lt"/>
                <a:ea typeface="ＭＳ Ｐゴシック" pitchFamily="34" charset="-128"/>
                <a:cs typeface="Arial" charset="0"/>
              </a:rPr>
              <a:t>Selectivity</a:t>
            </a:r>
          </a:p>
          <a:p>
            <a:r>
              <a:rPr lang="en-US" altLang="en-US" dirty="0" smtClean="0">
                <a:latin typeface="+mj-lt"/>
                <a:ea typeface="ＭＳ Ｐゴシック" pitchFamily="34" charset="-128"/>
                <a:cs typeface="Arial" charset="0"/>
              </a:rPr>
              <a:t>Public/private</a:t>
            </a:r>
          </a:p>
          <a:p>
            <a:r>
              <a:rPr lang="en-US" altLang="en-US" dirty="0" smtClean="0">
                <a:latin typeface="+mj-lt"/>
                <a:ea typeface="ＭＳ Ｐゴシック" pitchFamily="34" charset="-128"/>
                <a:cs typeface="Arial" charset="0"/>
              </a:rPr>
              <a:t>Research intensive</a:t>
            </a:r>
          </a:p>
          <a:p>
            <a:r>
              <a:rPr lang="en-US" altLang="en-US" dirty="0" smtClean="0">
                <a:latin typeface="+mj-lt"/>
                <a:ea typeface="ＭＳ Ｐゴシック" pitchFamily="34" charset="-128"/>
                <a:cs typeface="Arial" charset="0"/>
              </a:rPr>
              <a:t>Size of surrounding community</a:t>
            </a:r>
          </a:p>
          <a:p>
            <a:r>
              <a:rPr lang="en-US" altLang="en-US" dirty="0" smtClean="0">
                <a:latin typeface="+mj-lt"/>
                <a:ea typeface="ＭＳ Ｐゴシック" pitchFamily="34" charset="-128"/>
                <a:cs typeface="Arial" charset="0"/>
              </a:rPr>
              <a:t>Enrichment opportunities</a:t>
            </a:r>
          </a:p>
          <a:p>
            <a:r>
              <a:rPr lang="en-US" altLang="en-US" dirty="0" smtClean="0">
                <a:latin typeface="+mj-lt"/>
                <a:ea typeface="ＭＳ Ｐゴシック" pitchFamily="34" charset="-128"/>
                <a:cs typeface="Arial" charset="0"/>
              </a:rPr>
              <a:t>Curriculum</a:t>
            </a:r>
          </a:p>
          <a:p>
            <a:r>
              <a:rPr lang="en-US" altLang="en-US" dirty="0" smtClean="0">
                <a:latin typeface="+mj-lt"/>
                <a:ea typeface="ＭＳ Ｐゴシック" pitchFamily="34" charset="-128"/>
                <a:cs typeface="Arial" charset="0"/>
              </a:rPr>
              <a:t>Campus community/support</a:t>
            </a:r>
          </a:p>
          <a:p>
            <a:r>
              <a:rPr lang="en-US" altLang="en-US" dirty="0" smtClean="0">
                <a:latin typeface="+mj-lt"/>
                <a:ea typeface="ＭＳ Ｐゴシック" pitchFamily="34" charset="-128"/>
                <a:cs typeface="Arial" charset="0"/>
              </a:rPr>
              <a:t>Rigor </a:t>
            </a:r>
          </a:p>
        </p:txBody>
      </p:sp>
    </p:spTree>
    <p:extLst>
      <p:ext uri="{BB962C8B-B14F-4D97-AF65-F5344CB8AC3E}">
        <p14:creationId xmlns:p14="http://schemas.microsoft.com/office/powerpoint/2010/main" val="3564063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Choose a school where you will THRIVE</a:t>
            </a:r>
          </a:p>
          <a:p>
            <a:pPr lvl="1"/>
            <a:r>
              <a:rPr lang="en-US" dirty="0" smtClean="0"/>
              <a:t>Personally</a:t>
            </a:r>
          </a:p>
          <a:p>
            <a:pPr lvl="1"/>
            <a:r>
              <a:rPr lang="en-US" dirty="0" smtClean="0"/>
              <a:t>Socially</a:t>
            </a:r>
          </a:p>
          <a:p>
            <a:pPr lvl="1"/>
            <a:r>
              <a:rPr lang="en-US" dirty="0" smtClean="0"/>
              <a:t>Pre-professionally</a:t>
            </a:r>
          </a:p>
          <a:p>
            <a:pPr lvl="1"/>
            <a:r>
              <a:rPr lang="en-US" dirty="0" smtClean="0"/>
              <a:t>Academically</a:t>
            </a:r>
          </a:p>
          <a:p>
            <a:pPr lvl="1"/>
            <a:endParaRPr lang="en-US" dirty="0" smtClean="0"/>
          </a:p>
        </p:txBody>
      </p:sp>
    </p:spTree>
    <p:extLst>
      <p:ext uri="{BB962C8B-B14F-4D97-AF65-F5344CB8AC3E}">
        <p14:creationId xmlns:p14="http://schemas.microsoft.com/office/powerpoint/2010/main" val="399120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dirty="0" smtClean="0">
                <a:ea typeface="ＭＳ Ｐゴシック" pitchFamily="34" charset="-128"/>
                <a:cs typeface="Arial" charset="0"/>
              </a:rPr>
              <a:t>A note about community college</a:t>
            </a:r>
          </a:p>
        </p:txBody>
      </p:sp>
      <p:sp>
        <p:nvSpPr>
          <p:cNvPr id="18435" name="Content Placeholder 2"/>
          <p:cNvSpPr>
            <a:spLocks noGrp="1"/>
          </p:cNvSpPr>
          <p:nvPr>
            <p:ph idx="1"/>
          </p:nvPr>
        </p:nvSpPr>
        <p:spPr>
          <a:xfrm>
            <a:off x="457200" y="1600200"/>
            <a:ext cx="8229600" cy="3013075"/>
          </a:xfrm>
        </p:spPr>
        <p:txBody>
          <a:bodyPr>
            <a:normAutofit/>
          </a:bodyPr>
          <a:lstStyle/>
          <a:p>
            <a:r>
              <a:rPr lang="en-US" altLang="en-US" dirty="0" smtClean="0">
                <a:ea typeface="ＭＳ Ｐゴシック" pitchFamily="34" charset="-128"/>
                <a:cs typeface="Arial" charset="0"/>
              </a:rPr>
              <a:t>Medical schools have different approaches to applicants who have attended CC</a:t>
            </a:r>
          </a:p>
          <a:p>
            <a:r>
              <a:rPr lang="en-US" altLang="en-US" dirty="0" smtClean="0">
                <a:ea typeface="ＭＳ Ｐゴシック" pitchFamily="34" charset="-128"/>
                <a:cs typeface="Arial" charset="0"/>
              </a:rPr>
              <a:t>If a CC is the best option for a student, it’s okay, BUT</a:t>
            </a:r>
          </a:p>
          <a:p>
            <a:r>
              <a:rPr lang="en-US" altLang="en-US" dirty="0" smtClean="0">
                <a:ea typeface="ＭＳ Ｐゴシック" pitchFamily="34" charset="-128"/>
                <a:cs typeface="Arial" charset="0"/>
              </a:rPr>
              <a:t>Ensure the student has a transfer plan and time line</a:t>
            </a:r>
          </a:p>
          <a:p>
            <a:r>
              <a:rPr lang="en-US" altLang="en-US" dirty="0" smtClean="0">
                <a:ea typeface="ＭＳ Ｐゴシック" pitchFamily="34" charset="-128"/>
                <a:cs typeface="Arial" charset="0"/>
              </a:rPr>
              <a:t>Ensure the student takes some </a:t>
            </a:r>
            <a:r>
              <a:rPr lang="en-US" altLang="en-US" dirty="0" err="1" smtClean="0">
                <a:ea typeface="ＭＳ Ｐゴシック" pitchFamily="34" charset="-128"/>
                <a:cs typeface="Arial" charset="0"/>
              </a:rPr>
              <a:t>prereqs</a:t>
            </a:r>
            <a:r>
              <a:rPr lang="en-US" altLang="en-US" dirty="0" smtClean="0">
                <a:ea typeface="ＭＳ Ｐゴシック" pitchFamily="34" charset="-128"/>
                <a:cs typeface="Arial" charset="0"/>
              </a:rPr>
              <a:t> at a four-year school</a:t>
            </a:r>
          </a:p>
          <a:p>
            <a:r>
              <a:rPr lang="en-US" altLang="en-US" dirty="0" smtClean="0">
                <a:ea typeface="ＭＳ Ｐゴシック" pitchFamily="34" charset="-128"/>
                <a:cs typeface="Arial" charset="0"/>
              </a:rPr>
              <a:t>Understand that earning a BS degree is less likely if a student attends a CC</a:t>
            </a:r>
          </a:p>
        </p:txBody>
      </p:sp>
    </p:spTree>
    <p:extLst>
      <p:ext uri="{BB962C8B-B14F-4D97-AF65-F5344CB8AC3E}">
        <p14:creationId xmlns:p14="http://schemas.microsoft.com/office/powerpoint/2010/main" val="3339710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Premed advisers</a:t>
            </a:r>
          </a:p>
        </p:txBody>
      </p:sp>
      <p:sp>
        <p:nvSpPr>
          <p:cNvPr id="19459" name="Content Placeholder 2"/>
          <p:cNvSpPr>
            <a:spLocks noGrp="1"/>
          </p:cNvSpPr>
          <p:nvPr>
            <p:ph idx="1"/>
          </p:nvPr>
        </p:nvSpPr>
        <p:spPr>
          <a:xfrm>
            <a:off x="457200" y="1600200"/>
            <a:ext cx="8229600" cy="4267200"/>
          </a:xfrm>
        </p:spPr>
        <p:txBody>
          <a:bodyPr>
            <a:normAutofit/>
          </a:bodyPr>
          <a:lstStyle/>
          <a:p>
            <a:r>
              <a:rPr lang="en-US" altLang="en-US" dirty="0" smtClean="0">
                <a:ea typeface="ＭＳ Ｐゴシック" pitchFamily="34" charset="-128"/>
                <a:cs typeface="Arial" charset="0"/>
              </a:rPr>
              <a:t>Do NOT choose a school based on the premed advising ‘record’ of success</a:t>
            </a:r>
          </a:p>
          <a:p>
            <a:r>
              <a:rPr lang="en-US" altLang="en-US" dirty="0" smtClean="0">
                <a:ea typeface="ＭＳ Ｐゴシック" pitchFamily="34" charset="-128"/>
                <a:cs typeface="Arial" charset="0"/>
              </a:rPr>
              <a:t>Many advisers act more like gatekeepers than facilitators</a:t>
            </a:r>
          </a:p>
          <a:p>
            <a:r>
              <a:rPr lang="en-US" altLang="en-US" dirty="0" smtClean="0">
                <a:ea typeface="ＭＳ Ｐゴシック" pitchFamily="34" charset="-128"/>
                <a:cs typeface="Arial" charset="0"/>
              </a:rPr>
              <a:t>Advising varies from a full time dedicated adviser with a program budget to a professor assigned to keep track of students however they see fit</a:t>
            </a:r>
          </a:p>
          <a:p>
            <a:r>
              <a:rPr lang="en-US" altLang="en-US" dirty="0" smtClean="0">
                <a:ea typeface="ＭＳ Ｐゴシック" pitchFamily="34" charset="-128"/>
                <a:cs typeface="Arial" charset="0"/>
              </a:rPr>
              <a:t>Students can get access to ALL information advisers have through the AAMC</a:t>
            </a:r>
          </a:p>
          <a:p>
            <a:r>
              <a:rPr lang="en-US" altLang="en-US" dirty="0" smtClean="0">
                <a:ea typeface="ＭＳ Ｐゴシック" pitchFamily="34" charset="-128"/>
                <a:cs typeface="Arial" charset="0"/>
              </a:rPr>
              <a:t>Students do NOT need adviser endorsement to apply or to submit letters of </a:t>
            </a:r>
            <a:r>
              <a:rPr lang="en-US" altLang="en-US" dirty="0" smtClean="0">
                <a:ea typeface="ＭＳ Ｐゴシック" pitchFamily="34" charset="-128"/>
                <a:cs typeface="Arial" charset="0"/>
              </a:rPr>
              <a:t>recommendation, but…</a:t>
            </a:r>
            <a:endParaRPr lang="en-US" altLang="en-US" dirty="0" smtClean="0">
              <a:ea typeface="ＭＳ Ｐゴシック" pitchFamily="34" charset="-128"/>
              <a:cs typeface="Arial" charset="0"/>
            </a:endParaRPr>
          </a:p>
        </p:txBody>
      </p:sp>
    </p:spTree>
    <p:extLst>
      <p:ext uri="{BB962C8B-B14F-4D97-AF65-F5344CB8AC3E}">
        <p14:creationId xmlns:p14="http://schemas.microsoft.com/office/powerpoint/2010/main" val="2853515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Premed advisers</a:t>
            </a:r>
          </a:p>
        </p:txBody>
      </p:sp>
      <p:sp>
        <p:nvSpPr>
          <p:cNvPr id="20483" name="Content Placeholder 2"/>
          <p:cNvSpPr>
            <a:spLocks noGrp="1"/>
          </p:cNvSpPr>
          <p:nvPr>
            <p:ph idx="1"/>
          </p:nvPr>
        </p:nvSpPr>
        <p:spPr>
          <a:xfrm>
            <a:off x="457200" y="1600200"/>
            <a:ext cx="8229600" cy="3886200"/>
          </a:xfrm>
        </p:spPr>
        <p:txBody>
          <a:bodyPr>
            <a:normAutofit lnSpcReduction="10000"/>
          </a:bodyPr>
          <a:lstStyle/>
          <a:p>
            <a:r>
              <a:rPr lang="en-US" altLang="en-US" dirty="0" smtClean="0">
                <a:ea typeface="ＭＳ Ｐゴシック" pitchFamily="34" charset="-128"/>
                <a:cs typeface="Arial" charset="0"/>
              </a:rPr>
              <a:t>Caution: YOU must take charge of your preparation and may not have a solid advisor upon which to rely.  Seek alternatives.</a:t>
            </a:r>
          </a:p>
          <a:p>
            <a:r>
              <a:rPr lang="en-US" altLang="en-US" dirty="0" smtClean="0">
                <a:ea typeface="ＭＳ Ｐゴシック" pitchFamily="34" charset="-128"/>
                <a:cs typeface="Arial" charset="0"/>
              </a:rPr>
              <a:t>You may disagree with your adviser (this is allowed) and you should seek alternative advice if necessary</a:t>
            </a:r>
          </a:p>
          <a:p>
            <a:r>
              <a:rPr lang="en-US" altLang="en-US" dirty="0" smtClean="0">
                <a:ea typeface="ＭＳ Ｐゴシック" pitchFamily="34" charset="-128"/>
                <a:cs typeface="Arial" charset="0"/>
              </a:rPr>
              <a:t>Some advisers are discouraging and negative – if you encounter a supremely unhelpful adviser, walk away from the adviser, not medicine</a:t>
            </a:r>
            <a:r>
              <a:rPr lang="en-US" altLang="en-US" dirty="0" smtClean="0">
                <a:ea typeface="ＭＳ Ｐゴシック" pitchFamily="34" charset="-128"/>
                <a:cs typeface="Arial" charset="0"/>
              </a:rPr>
              <a:t>!</a:t>
            </a:r>
          </a:p>
          <a:p>
            <a:r>
              <a:rPr lang="en-US" altLang="en-US" dirty="0" smtClean="0">
                <a:ea typeface="ＭＳ Ｐゴシック" pitchFamily="34" charset="-128"/>
                <a:cs typeface="Arial" charset="0"/>
              </a:rPr>
              <a:t>Typical advisers use ‘one size fits all’ but excellent advisers are like tree farmers. </a:t>
            </a:r>
            <a:r>
              <a:rPr lang="en-US" altLang="en-US" dirty="0" smtClean="0">
                <a:ea typeface="ＭＳ Ｐゴシック" pitchFamily="34" charset="-128"/>
                <a:cs typeface="Arial" charset="0"/>
                <a:sym typeface="Wingdings" panose="05000000000000000000" pitchFamily="2" charset="2"/>
              </a:rPr>
              <a:t></a:t>
            </a:r>
            <a:endParaRPr lang="en-US" altLang="en-US" dirty="0" smtClean="0">
              <a:ea typeface="ＭＳ Ｐゴシック" pitchFamily="34" charset="-128"/>
              <a:cs typeface="Arial" charset="0"/>
            </a:endParaRPr>
          </a:p>
        </p:txBody>
      </p:sp>
    </p:spTree>
    <p:extLst>
      <p:ext uri="{BB962C8B-B14F-4D97-AF65-F5344CB8AC3E}">
        <p14:creationId xmlns:p14="http://schemas.microsoft.com/office/powerpoint/2010/main" val="1823555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Premed requirements</a:t>
            </a:r>
          </a:p>
        </p:txBody>
      </p:sp>
      <p:sp>
        <p:nvSpPr>
          <p:cNvPr id="21507" name="Content Placeholder 2"/>
          <p:cNvSpPr>
            <a:spLocks noGrp="1"/>
          </p:cNvSpPr>
          <p:nvPr>
            <p:ph idx="1"/>
          </p:nvPr>
        </p:nvSpPr>
        <p:spPr>
          <a:xfrm>
            <a:off x="457200" y="1600200"/>
            <a:ext cx="8229600" cy="3962400"/>
          </a:xfrm>
        </p:spPr>
        <p:txBody>
          <a:bodyPr>
            <a:normAutofit/>
          </a:bodyPr>
          <a:lstStyle/>
          <a:p>
            <a:r>
              <a:rPr lang="en-US" altLang="en-US" dirty="0" smtClean="0">
                <a:ea typeface="ＭＳ Ｐゴシック" pitchFamily="34" charset="-128"/>
                <a:cs typeface="Arial" charset="0"/>
              </a:rPr>
              <a:t>Subject to change, but haven’t in the last 100 years</a:t>
            </a:r>
          </a:p>
          <a:p>
            <a:r>
              <a:rPr lang="en-US" altLang="en-US" dirty="0" smtClean="0">
                <a:ea typeface="ＭＳ Ｐゴシック" pitchFamily="34" charset="-128"/>
                <a:cs typeface="Arial" charset="0"/>
              </a:rPr>
              <a:t>1 year of biology</a:t>
            </a:r>
          </a:p>
          <a:p>
            <a:r>
              <a:rPr lang="en-US" altLang="en-US" dirty="0" smtClean="0">
                <a:ea typeface="ＭＳ Ｐゴシック" pitchFamily="34" charset="-128"/>
                <a:cs typeface="Arial" charset="0"/>
              </a:rPr>
              <a:t>1 year of general chemistry w/ labs</a:t>
            </a:r>
          </a:p>
          <a:p>
            <a:r>
              <a:rPr lang="en-US" altLang="en-US" dirty="0" smtClean="0">
                <a:ea typeface="ＭＳ Ｐゴシック" pitchFamily="34" charset="-128"/>
                <a:cs typeface="Arial" charset="0"/>
              </a:rPr>
              <a:t>1 year of organic chemistry w/ labs</a:t>
            </a:r>
          </a:p>
          <a:p>
            <a:r>
              <a:rPr lang="en-US" altLang="en-US" dirty="0" smtClean="0">
                <a:ea typeface="ＭＳ Ｐゴシック" pitchFamily="34" charset="-128"/>
                <a:cs typeface="Arial" charset="0"/>
              </a:rPr>
              <a:t>1 year of physics w/ labs</a:t>
            </a:r>
          </a:p>
          <a:p>
            <a:r>
              <a:rPr lang="en-US" altLang="en-US" dirty="0" smtClean="0">
                <a:ea typeface="ＭＳ Ｐゴシック" pitchFamily="34" charset="-128"/>
                <a:cs typeface="Arial" charset="0"/>
              </a:rPr>
              <a:t>Usually calculus is a </a:t>
            </a:r>
            <a:r>
              <a:rPr lang="en-US" altLang="en-US" dirty="0" err="1" smtClean="0">
                <a:ea typeface="ＭＳ Ｐゴシック" pitchFamily="34" charset="-128"/>
                <a:cs typeface="Arial" charset="0"/>
              </a:rPr>
              <a:t>prereq</a:t>
            </a:r>
            <a:r>
              <a:rPr lang="en-US" altLang="en-US" dirty="0" smtClean="0">
                <a:ea typeface="ＭＳ Ｐゴシック" pitchFamily="34" charset="-128"/>
                <a:cs typeface="Arial" charset="0"/>
              </a:rPr>
              <a:t> for physics</a:t>
            </a:r>
          </a:p>
          <a:p>
            <a:r>
              <a:rPr lang="en-US" altLang="en-US" dirty="0" smtClean="0">
                <a:ea typeface="ＭＳ Ｐゴシック" pitchFamily="34" charset="-128"/>
                <a:cs typeface="Arial" charset="0"/>
              </a:rPr>
              <a:t>Can include: statistics, biochemistry, diversity/social justice courses, medical terminology, </a:t>
            </a:r>
            <a:r>
              <a:rPr lang="en-US" altLang="en-US" dirty="0" err="1" smtClean="0">
                <a:ea typeface="ＭＳ Ｐゴシック" pitchFamily="34" charset="-128"/>
                <a:cs typeface="Arial" charset="0"/>
              </a:rPr>
              <a:t>etc</a:t>
            </a:r>
            <a:r>
              <a:rPr lang="en-US" altLang="en-US" dirty="0" smtClean="0">
                <a:ea typeface="ＭＳ Ｐゴシック" pitchFamily="34" charset="-128"/>
                <a:cs typeface="Arial" charset="0"/>
              </a:rPr>
              <a:t> – vary slightly by school</a:t>
            </a:r>
          </a:p>
          <a:p>
            <a:r>
              <a:rPr lang="en-US" altLang="en-US" dirty="0" smtClean="0">
                <a:ea typeface="ＭＳ Ｐゴシック" pitchFamily="34" charset="-128"/>
                <a:cs typeface="Arial" charset="0"/>
              </a:rPr>
              <a:t>Some schools ‘require’ and some ‘recommend’</a:t>
            </a:r>
          </a:p>
        </p:txBody>
      </p:sp>
    </p:spTree>
    <p:extLst>
      <p:ext uri="{BB962C8B-B14F-4D97-AF65-F5344CB8AC3E}">
        <p14:creationId xmlns:p14="http://schemas.microsoft.com/office/powerpoint/2010/main" val="1637766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Science Courses</a:t>
            </a:r>
          </a:p>
        </p:txBody>
      </p:sp>
      <p:sp>
        <p:nvSpPr>
          <p:cNvPr id="22531" name="Content Placeholder 2"/>
          <p:cNvSpPr>
            <a:spLocks noGrp="1"/>
          </p:cNvSpPr>
          <p:nvPr>
            <p:ph idx="1"/>
          </p:nvPr>
        </p:nvSpPr>
        <p:spPr>
          <a:xfrm>
            <a:off x="457200" y="1600200"/>
            <a:ext cx="8229600" cy="3886200"/>
          </a:xfrm>
        </p:spPr>
        <p:txBody>
          <a:bodyPr>
            <a:normAutofit/>
          </a:bodyPr>
          <a:lstStyle/>
          <a:p>
            <a:r>
              <a:rPr lang="en-US" altLang="en-US" dirty="0" smtClean="0">
                <a:ea typeface="ＭＳ Ｐゴシック" pitchFamily="34" charset="-128"/>
                <a:cs typeface="Arial" charset="0"/>
              </a:rPr>
              <a:t>No science courses above beginner/introductory level freshman year. (maybe none at all)</a:t>
            </a:r>
          </a:p>
          <a:p>
            <a:r>
              <a:rPr lang="en-US" altLang="en-US" dirty="0" smtClean="0">
                <a:ea typeface="ＭＳ Ｐゴシック" pitchFamily="34" charset="-128"/>
                <a:cs typeface="Arial" charset="0"/>
              </a:rPr>
              <a:t>Regardless of how prepared you are</a:t>
            </a:r>
          </a:p>
          <a:p>
            <a:r>
              <a:rPr lang="en-US" altLang="en-US" dirty="0" smtClean="0">
                <a:ea typeface="ＭＳ Ｐゴシック" pitchFamily="34" charset="-128"/>
                <a:cs typeface="Arial" charset="0"/>
              </a:rPr>
              <a:t>Take the </a:t>
            </a:r>
            <a:r>
              <a:rPr lang="en-US" altLang="en-US" i="1" dirty="0" smtClean="0">
                <a:ea typeface="ＭＳ Ｐゴシック" pitchFamily="34" charset="-128"/>
                <a:cs typeface="Arial" charset="0"/>
              </a:rPr>
              <a:t>most difficult</a:t>
            </a:r>
            <a:r>
              <a:rPr lang="en-US" altLang="en-US" dirty="0" smtClean="0">
                <a:ea typeface="ＭＳ Ｐゴシック" pitchFamily="34" charset="-128"/>
                <a:cs typeface="Arial" charset="0"/>
              </a:rPr>
              <a:t> science courses latter half of sophomore year and beyond.</a:t>
            </a:r>
          </a:p>
          <a:p>
            <a:r>
              <a:rPr lang="en-US" altLang="en-US" dirty="0" smtClean="0">
                <a:ea typeface="ＭＳ Ｐゴシック" pitchFamily="34" charset="-128"/>
                <a:cs typeface="Arial" charset="0"/>
              </a:rPr>
              <a:t>Protect the GPA!!</a:t>
            </a:r>
          </a:p>
          <a:p>
            <a:r>
              <a:rPr lang="en-US" altLang="en-US" dirty="0" smtClean="0">
                <a:ea typeface="ＭＳ Ｐゴシック" pitchFamily="34" charset="-128"/>
                <a:cs typeface="Arial" charset="0"/>
              </a:rPr>
              <a:t>“W”s are bad.  Given the dilemma, a “W” is always better than a D or an F.</a:t>
            </a:r>
          </a:p>
        </p:txBody>
      </p:sp>
    </p:spTree>
    <p:custDataLst>
      <p:tags r:id="rId1"/>
    </p:custDataLst>
    <p:extLst>
      <p:ext uri="{BB962C8B-B14F-4D97-AF65-F5344CB8AC3E}">
        <p14:creationId xmlns:p14="http://schemas.microsoft.com/office/powerpoint/2010/main" val="2958588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GPA basics</a:t>
            </a:r>
          </a:p>
        </p:txBody>
      </p:sp>
      <p:sp>
        <p:nvSpPr>
          <p:cNvPr id="23555" name="Content Placeholder 2"/>
          <p:cNvSpPr>
            <a:spLocks noGrp="1"/>
          </p:cNvSpPr>
          <p:nvPr>
            <p:ph idx="1"/>
          </p:nvPr>
        </p:nvSpPr>
        <p:spPr>
          <a:xfrm>
            <a:off x="457200" y="1600200"/>
            <a:ext cx="8229600" cy="3810000"/>
          </a:xfrm>
        </p:spPr>
        <p:txBody>
          <a:bodyPr>
            <a:normAutofit/>
          </a:bodyPr>
          <a:lstStyle/>
          <a:p>
            <a:r>
              <a:rPr lang="en-US" altLang="en-US" dirty="0" smtClean="0">
                <a:ea typeface="ＭＳ Ｐゴシック" pitchFamily="34" charset="-128"/>
                <a:cs typeface="Arial" charset="0"/>
              </a:rPr>
              <a:t>The GPA will not get you in, but it will keep you out</a:t>
            </a:r>
          </a:p>
          <a:p>
            <a:r>
              <a:rPr lang="en-US" altLang="en-US" dirty="0" smtClean="0">
                <a:ea typeface="ＭＳ Ｐゴシック" pitchFamily="34" charset="-128"/>
                <a:cs typeface="Arial" charset="0"/>
              </a:rPr>
              <a:t>Make sure you understand rules about withdrawing/dropping classes</a:t>
            </a:r>
          </a:p>
          <a:p>
            <a:r>
              <a:rPr lang="en-US" altLang="en-US" dirty="0" smtClean="0">
                <a:ea typeface="ＭＳ Ｐゴシック" pitchFamily="34" charset="-128"/>
                <a:cs typeface="Arial" charset="0"/>
              </a:rPr>
              <a:t>Learn how to calibrate and predict performance</a:t>
            </a:r>
          </a:p>
          <a:p>
            <a:r>
              <a:rPr lang="en-US" altLang="en-US" dirty="0" smtClean="0">
                <a:ea typeface="ＭＳ Ｐゴシック" pitchFamily="34" charset="-128"/>
                <a:cs typeface="Arial" charset="0"/>
              </a:rPr>
              <a:t>Think about classes over 4 years including summers</a:t>
            </a:r>
          </a:p>
          <a:p>
            <a:r>
              <a:rPr lang="en-US" altLang="en-US" dirty="0" smtClean="0">
                <a:ea typeface="ＭＳ Ｐゴシック" pitchFamily="34" charset="-128"/>
                <a:cs typeface="Arial" charset="0"/>
              </a:rPr>
              <a:t>Do not take more than two science or math at a time, especially in the first two years</a:t>
            </a:r>
          </a:p>
          <a:p>
            <a:r>
              <a:rPr lang="en-US" altLang="en-US" dirty="0" smtClean="0">
                <a:ea typeface="ＭＳ Ｐゴシック" pitchFamily="34" charset="-128"/>
                <a:cs typeface="Arial" charset="0"/>
              </a:rPr>
              <a:t>Again, protect your GPA – it’s a key that unlocks the door of consideration</a:t>
            </a:r>
          </a:p>
        </p:txBody>
      </p:sp>
    </p:spTree>
    <p:extLst>
      <p:ext uri="{BB962C8B-B14F-4D97-AF65-F5344CB8AC3E}">
        <p14:creationId xmlns:p14="http://schemas.microsoft.com/office/powerpoint/2010/main" val="3787981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GPA rules</a:t>
            </a:r>
          </a:p>
        </p:txBody>
      </p:sp>
      <p:sp>
        <p:nvSpPr>
          <p:cNvPr id="24579" name="Content Placeholder 2"/>
          <p:cNvSpPr>
            <a:spLocks noGrp="1"/>
          </p:cNvSpPr>
          <p:nvPr>
            <p:ph idx="1"/>
          </p:nvPr>
        </p:nvSpPr>
        <p:spPr>
          <a:xfrm>
            <a:off x="457200" y="1905000"/>
            <a:ext cx="8229600" cy="3505200"/>
          </a:xfrm>
        </p:spPr>
        <p:txBody>
          <a:bodyPr>
            <a:normAutofit/>
          </a:bodyPr>
          <a:lstStyle/>
          <a:p>
            <a:r>
              <a:rPr lang="en-US" altLang="en-US" dirty="0" smtClean="0">
                <a:ea typeface="ＭＳ Ｐゴシック" pitchFamily="34" charset="-128"/>
                <a:cs typeface="Arial" charset="0"/>
              </a:rPr>
              <a:t>Every class you have ever taken for college credit is calculated into the GPA for applicants to medical school</a:t>
            </a:r>
          </a:p>
          <a:p>
            <a:pPr lvl="1"/>
            <a:r>
              <a:rPr lang="en-US" altLang="en-US" dirty="0" smtClean="0">
                <a:ea typeface="ＭＳ Ｐゴシック" pitchFamily="34" charset="-128"/>
                <a:cs typeface="Arial" charset="0"/>
              </a:rPr>
              <a:t>Includes concurrent enrollment</a:t>
            </a:r>
          </a:p>
          <a:p>
            <a:pPr lvl="1"/>
            <a:r>
              <a:rPr lang="en-US" altLang="en-US" dirty="0" smtClean="0">
                <a:ea typeface="ＭＳ Ｐゴシック" pitchFamily="34" charset="-128"/>
                <a:cs typeface="Arial" charset="0"/>
              </a:rPr>
              <a:t>Includes any repeated courses (grades are averaged in, not replaced – so REPEATING CLASSES WILL NOT FIX A LOW GPA)</a:t>
            </a:r>
          </a:p>
          <a:p>
            <a:pPr lvl="1"/>
            <a:r>
              <a:rPr lang="en-US" altLang="en-US" dirty="0" smtClean="0">
                <a:ea typeface="ＭＳ Ｐゴシック" pitchFamily="34" charset="-128"/>
                <a:cs typeface="Arial" charset="0"/>
              </a:rPr>
              <a:t>Includes coursework at colleges where no degree was earned</a:t>
            </a:r>
          </a:p>
          <a:p>
            <a:pPr lvl="1"/>
            <a:r>
              <a:rPr lang="en-US" altLang="en-US" dirty="0" smtClean="0">
                <a:ea typeface="ＭＳ Ｐゴシック" pitchFamily="34" charset="-128"/>
                <a:cs typeface="Arial" charset="0"/>
              </a:rPr>
              <a:t>Pass fail, AP credits, or audited classes are not calculated into the </a:t>
            </a:r>
            <a:r>
              <a:rPr lang="en-US" altLang="en-US" dirty="0" err="1" smtClean="0">
                <a:ea typeface="ＭＳ Ｐゴシック" pitchFamily="34" charset="-128"/>
                <a:cs typeface="Arial" charset="0"/>
              </a:rPr>
              <a:t>gpa</a:t>
            </a:r>
            <a:endParaRPr lang="en-US" altLang="en-US" dirty="0" smtClean="0">
              <a:ea typeface="ＭＳ Ｐゴシック" pitchFamily="34" charset="-128"/>
              <a:cs typeface="Arial" charset="0"/>
            </a:endParaRPr>
          </a:p>
        </p:txBody>
      </p:sp>
    </p:spTree>
    <p:extLst>
      <p:ext uri="{BB962C8B-B14F-4D97-AF65-F5344CB8AC3E}">
        <p14:creationId xmlns:p14="http://schemas.microsoft.com/office/powerpoint/2010/main" val="2062871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Science courses</a:t>
            </a:r>
          </a:p>
        </p:txBody>
      </p:sp>
      <p:sp>
        <p:nvSpPr>
          <p:cNvPr id="25603" name="Content Placeholder 2"/>
          <p:cNvSpPr>
            <a:spLocks noGrp="1"/>
          </p:cNvSpPr>
          <p:nvPr>
            <p:ph idx="1"/>
          </p:nvPr>
        </p:nvSpPr>
        <p:spPr>
          <a:xfrm>
            <a:off x="457200" y="1600200"/>
            <a:ext cx="8229600" cy="4038600"/>
          </a:xfrm>
        </p:spPr>
        <p:txBody>
          <a:bodyPr>
            <a:normAutofit/>
          </a:bodyPr>
          <a:lstStyle/>
          <a:p>
            <a:r>
              <a:rPr lang="en-US" altLang="en-US" dirty="0" smtClean="0">
                <a:ea typeface="ＭＳ Ｐゴシック" pitchFamily="34" charset="-128"/>
                <a:cs typeface="Arial" charset="0"/>
              </a:rPr>
              <a:t>Utilize the summer to ease the load of simultaneous difficult classes (even at universities closer to  home if it makes sense)</a:t>
            </a:r>
          </a:p>
          <a:p>
            <a:r>
              <a:rPr lang="en-US" altLang="en-US" dirty="0" smtClean="0">
                <a:ea typeface="ＭＳ Ｐゴシック" pitchFamily="34" charset="-128"/>
                <a:cs typeface="Arial" charset="0"/>
              </a:rPr>
              <a:t>Understand that counting toward premed and counting toward degree don’t necessarily have to overlap</a:t>
            </a:r>
          </a:p>
          <a:p>
            <a:r>
              <a:rPr lang="en-US" altLang="en-US" dirty="0" smtClean="0">
                <a:ea typeface="ＭＳ Ｐゴシック" pitchFamily="34" charset="-128"/>
                <a:cs typeface="Arial" charset="0"/>
              </a:rPr>
              <a:t>Understand that most schools’ premed “tracks” are ANTIQUATED and far from ideal for any student, but first generation college students, students with high financial need, or underrepresented minority students should be exceptionally careful.</a:t>
            </a:r>
          </a:p>
          <a:p>
            <a:endParaRPr lang="en-US" altLang="en-US" dirty="0" smtClean="0">
              <a:ea typeface="ＭＳ Ｐゴシック" pitchFamily="34" charset="-128"/>
              <a:cs typeface="Arial" charset="0"/>
            </a:endParaRPr>
          </a:p>
        </p:txBody>
      </p:sp>
    </p:spTree>
    <p:extLst>
      <p:ext uri="{BB962C8B-B14F-4D97-AF65-F5344CB8AC3E}">
        <p14:creationId xmlns:p14="http://schemas.microsoft.com/office/powerpoint/2010/main" val="1916669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Outline the progression of education and training</a:t>
            </a:r>
          </a:p>
          <a:p>
            <a:r>
              <a:rPr lang="en-US" dirty="0" smtClean="0"/>
              <a:t>Cover the basics of preparation</a:t>
            </a:r>
          </a:p>
          <a:p>
            <a:r>
              <a:rPr lang="en-US" dirty="0" smtClean="0"/>
              <a:t>Discuss characteristics of well-prepared, competitive applicants to medicine</a:t>
            </a:r>
          </a:p>
          <a:p>
            <a:r>
              <a:rPr lang="en-US" dirty="0" smtClean="0"/>
              <a:t>Discuss navigating college and premed</a:t>
            </a:r>
          </a:p>
          <a:p>
            <a:r>
              <a:rPr lang="en-US" dirty="0" smtClean="0"/>
              <a:t>Debunk myths and issue precautions</a:t>
            </a:r>
          </a:p>
          <a:p>
            <a:r>
              <a:rPr lang="en-US" dirty="0" smtClean="0"/>
              <a:t>Questions</a:t>
            </a:r>
            <a:endParaRPr lang="en-US" dirty="0"/>
          </a:p>
        </p:txBody>
      </p:sp>
    </p:spTree>
    <p:extLst>
      <p:ext uri="{BB962C8B-B14F-4D97-AF65-F5344CB8AC3E}">
        <p14:creationId xmlns:p14="http://schemas.microsoft.com/office/powerpoint/2010/main" val="137477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Why wait for science classes?</a:t>
            </a:r>
          </a:p>
        </p:txBody>
      </p:sp>
      <p:sp>
        <p:nvSpPr>
          <p:cNvPr id="26627" name="Content Placeholder 2"/>
          <p:cNvSpPr>
            <a:spLocks noGrp="1"/>
          </p:cNvSpPr>
          <p:nvPr>
            <p:ph idx="1"/>
          </p:nvPr>
        </p:nvSpPr>
        <p:spPr>
          <a:xfrm>
            <a:off x="457200" y="1600200"/>
            <a:ext cx="8229600" cy="4343400"/>
          </a:xfrm>
        </p:spPr>
        <p:txBody>
          <a:bodyPr>
            <a:normAutofit/>
          </a:bodyPr>
          <a:lstStyle/>
          <a:p>
            <a:r>
              <a:rPr lang="en-US" altLang="en-US" dirty="0" smtClean="0">
                <a:ea typeface="ＭＳ Ｐゴシック" pitchFamily="34" charset="-128"/>
                <a:cs typeface="Arial" charset="0"/>
              </a:rPr>
              <a:t>You have two years of general education requirements anyway</a:t>
            </a:r>
          </a:p>
          <a:p>
            <a:r>
              <a:rPr lang="en-US" altLang="en-US" dirty="0" smtClean="0">
                <a:ea typeface="ＭＳ Ｐゴシック" pitchFamily="34" charset="-128"/>
                <a:cs typeface="Arial" charset="0"/>
              </a:rPr>
              <a:t>You will want the content fresh for MCAT.  Taking classes too early potentially means less effective learning/performance.</a:t>
            </a:r>
          </a:p>
          <a:p>
            <a:r>
              <a:rPr lang="en-US" altLang="en-US" dirty="0" smtClean="0">
                <a:ea typeface="ＭＳ Ｐゴシック" pitchFamily="34" charset="-128"/>
                <a:cs typeface="Arial" charset="0"/>
              </a:rPr>
              <a:t>You need letters from professors in science areas, therefore they want to perform well in those classes and have professors remember them and endorse them.</a:t>
            </a:r>
          </a:p>
          <a:p>
            <a:endParaRPr lang="en-US" altLang="en-US" dirty="0" smtClean="0">
              <a:ea typeface="ＭＳ Ｐゴシック" pitchFamily="34" charset="-128"/>
              <a:cs typeface="Arial" charset="0"/>
            </a:endParaRPr>
          </a:p>
          <a:p>
            <a:endParaRPr lang="en-US" altLang="en-US" dirty="0" smtClean="0">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62785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Why wait for science classes?</a:t>
            </a:r>
          </a:p>
        </p:txBody>
      </p:sp>
      <p:sp>
        <p:nvSpPr>
          <p:cNvPr id="27651" name="Content Placeholder 2"/>
          <p:cNvSpPr>
            <a:spLocks noGrp="1"/>
          </p:cNvSpPr>
          <p:nvPr>
            <p:ph idx="1"/>
          </p:nvPr>
        </p:nvSpPr>
        <p:spPr>
          <a:xfrm>
            <a:off x="457200" y="1600200"/>
            <a:ext cx="8229600" cy="4114800"/>
          </a:xfrm>
        </p:spPr>
        <p:txBody>
          <a:bodyPr>
            <a:normAutofit/>
          </a:bodyPr>
          <a:lstStyle/>
          <a:p>
            <a:r>
              <a:rPr lang="en-US" altLang="en-US" dirty="0" smtClean="0">
                <a:ea typeface="ＭＳ Ｐゴシック" pitchFamily="34" charset="-128"/>
                <a:cs typeface="Arial" charset="0"/>
              </a:rPr>
              <a:t>Students who underperform in science classes in the first two years of college change their career aspirations more often and more drastically.</a:t>
            </a:r>
          </a:p>
          <a:p>
            <a:r>
              <a:rPr lang="en-US" altLang="en-US" dirty="0" smtClean="0">
                <a:ea typeface="ＭＳ Ｐゴシック" pitchFamily="34" charset="-128"/>
                <a:cs typeface="Arial" charset="0"/>
              </a:rPr>
              <a:t>The pace of science courses in college is intense, therefore you need to be well established as a student before you take science courses</a:t>
            </a:r>
          </a:p>
          <a:p>
            <a:pPr lvl="1"/>
            <a:r>
              <a:rPr lang="en-US" altLang="en-US" dirty="0" smtClean="0">
                <a:ea typeface="ＭＳ Ｐゴシック" pitchFamily="34" charset="-128"/>
                <a:cs typeface="Arial" charset="0"/>
              </a:rPr>
              <a:t>Academic calibration and self knowledge</a:t>
            </a:r>
          </a:p>
          <a:p>
            <a:pPr lvl="1"/>
            <a:r>
              <a:rPr lang="en-US" altLang="en-US" dirty="0" smtClean="0">
                <a:ea typeface="ＭＳ Ｐゴシック" pitchFamily="34" charset="-128"/>
                <a:cs typeface="Arial" charset="0"/>
              </a:rPr>
              <a:t>Additional academic success skills</a:t>
            </a:r>
          </a:p>
          <a:p>
            <a:pPr lvl="1"/>
            <a:r>
              <a:rPr lang="en-US" altLang="en-US" dirty="0" smtClean="0">
                <a:ea typeface="ＭＳ Ｐゴシック" pitchFamily="34" charset="-128"/>
                <a:cs typeface="Arial" charset="0"/>
              </a:rPr>
              <a:t>Resource savvy (supermall example)</a:t>
            </a:r>
          </a:p>
        </p:txBody>
      </p:sp>
    </p:spTree>
    <p:custDataLst>
      <p:tags r:id="rId1"/>
    </p:custDataLst>
    <p:extLst>
      <p:ext uri="{BB962C8B-B14F-4D97-AF65-F5344CB8AC3E}">
        <p14:creationId xmlns:p14="http://schemas.microsoft.com/office/powerpoint/2010/main" val="1410148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Questions about premed coursework – what counts?</a:t>
            </a:r>
          </a:p>
        </p:txBody>
      </p:sp>
      <p:sp>
        <p:nvSpPr>
          <p:cNvPr id="28675" name="Content Placeholder 2"/>
          <p:cNvSpPr>
            <a:spLocks noGrp="1"/>
          </p:cNvSpPr>
          <p:nvPr>
            <p:ph idx="1"/>
          </p:nvPr>
        </p:nvSpPr>
        <p:spPr>
          <a:xfrm>
            <a:off x="838200" y="2209800"/>
            <a:ext cx="7467600" cy="3779925"/>
          </a:xfrm>
        </p:spPr>
        <p:txBody>
          <a:bodyPr/>
          <a:lstStyle/>
          <a:p>
            <a:r>
              <a:rPr lang="en-US" altLang="en-US" dirty="0" smtClean="0">
                <a:ea typeface="ＭＳ Ｐゴシック" pitchFamily="34" charset="-128"/>
                <a:cs typeface="Arial" charset="0"/>
              </a:rPr>
              <a:t>What about AP credits?</a:t>
            </a:r>
          </a:p>
          <a:p>
            <a:r>
              <a:rPr lang="en-US" altLang="en-US" dirty="0" smtClean="0">
                <a:ea typeface="ＭＳ Ｐゴシック" pitchFamily="34" charset="-128"/>
                <a:cs typeface="Arial" charset="0"/>
              </a:rPr>
              <a:t>What about online courses?</a:t>
            </a:r>
          </a:p>
          <a:p>
            <a:r>
              <a:rPr lang="en-US" altLang="en-US" dirty="0" smtClean="0">
                <a:ea typeface="ＭＳ Ｐゴシック" pitchFamily="34" charset="-128"/>
                <a:cs typeface="Arial" charset="0"/>
              </a:rPr>
              <a:t>What about concurrent enrollment courses?</a:t>
            </a:r>
          </a:p>
          <a:p>
            <a:r>
              <a:rPr lang="en-US" altLang="en-US" dirty="0" smtClean="0">
                <a:ea typeface="ＭＳ Ｐゴシック" pitchFamily="34" charset="-128"/>
                <a:cs typeface="Arial" charset="0"/>
              </a:rPr>
              <a:t>Are they flexible?  What can be substituted?</a:t>
            </a:r>
          </a:p>
          <a:p>
            <a:r>
              <a:rPr lang="en-US" altLang="en-US" dirty="0" smtClean="0">
                <a:ea typeface="ＭＳ Ｐゴシック" pitchFamily="34" charset="-128"/>
                <a:cs typeface="Arial" charset="0"/>
              </a:rPr>
              <a:t>Are there other requirements besides the general science ones?</a:t>
            </a:r>
          </a:p>
          <a:p>
            <a:r>
              <a:rPr lang="en-US" altLang="en-US" dirty="0" smtClean="0">
                <a:ea typeface="ＭＳ Ｐゴシック" pitchFamily="34" charset="-128"/>
                <a:cs typeface="Arial" charset="0"/>
              </a:rPr>
              <a:t>What happens if you don’t have every class?</a:t>
            </a:r>
          </a:p>
        </p:txBody>
      </p:sp>
    </p:spTree>
    <p:extLst>
      <p:ext uri="{BB962C8B-B14F-4D97-AF65-F5344CB8AC3E}">
        <p14:creationId xmlns:p14="http://schemas.microsoft.com/office/powerpoint/2010/main" val="3646369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Activities</a:t>
            </a:r>
          </a:p>
        </p:txBody>
      </p:sp>
      <p:sp>
        <p:nvSpPr>
          <p:cNvPr id="29699" name="Content Placeholder 2"/>
          <p:cNvSpPr>
            <a:spLocks noGrp="1"/>
          </p:cNvSpPr>
          <p:nvPr>
            <p:ph idx="1"/>
          </p:nvPr>
        </p:nvSpPr>
        <p:spPr>
          <a:xfrm>
            <a:off x="838200" y="1600200"/>
            <a:ext cx="7467600" cy="4724400"/>
          </a:xfrm>
        </p:spPr>
        <p:txBody>
          <a:bodyPr>
            <a:normAutofit fontScale="85000" lnSpcReduction="10000"/>
          </a:bodyPr>
          <a:lstStyle/>
          <a:p>
            <a:r>
              <a:rPr lang="en-US" altLang="en-US" dirty="0" smtClean="0">
                <a:ea typeface="ＭＳ Ｐゴシック" pitchFamily="34" charset="-128"/>
                <a:cs typeface="Arial" charset="0"/>
              </a:rPr>
              <a:t>Begin pursuits with passion</a:t>
            </a:r>
          </a:p>
          <a:p>
            <a:pPr lvl="1"/>
            <a:r>
              <a:rPr lang="en-US" dirty="0" smtClean="0"/>
              <a:t>Don’t play the premed game – “I’ll only do this if it helps me application for med school.”</a:t>
            </a:r>
          </a:p>
          <a:p>
            <a:pPr lvl="1"/>
            <a:r>
              <a:rPr lang="en-US" altLang="en-US" dirty="0" smtClean="0">
                <a:ea typeface="ＭＳ Ｐゴシック" pitchFamily="34" charset="-128"/>
                <a:cs typeface="Arial" charset="0"/>
              </a:rPr>
              <a:t>Be engaged in the moment </a:t>
            </a:r>
            <a:r>
              <a:rPr lang="en-US" altLang="en-US" dirty="0" smtClean="0">
                <a:ea typeface="ＭＳ Ｐゴシック" pitchFamily="34" charset="-128"/>
                <a:cs typeface="Arial" charset="0"/>
                <a:sym typeface="Wingdings" pitchFamily="2" charset="2"/>
              </a:rPr>
              <a:t> Significant Learning</a:t>
            </a:r>
            <a:endParaRPr lang="en-US" altLang="en-US" dirty="0" smtClean="0">
              <a:ea typeface="ＭＳ Ｐゴシック" pitchFamily="34" charset="-128"/>
              <a:cs typeface="Arial" charset="0"/>
            </a:endParaRPr>
          </a:p>
          <a:p>
            <a:r>
              <a:rPr lang="en-US" altLang="en-US" dirty="0" smtClean="0">
                <a:ea typeface="ＭＳ Ｐゴシック" pitchFamily="34" charset="-128"/>
                <a:cs typeface="Arial" charset="0"/>
              </a:rPr>
              <a:t>You should choose a major you LOVE, doesn’t have to be science!</a:t>
            </a:r>
          </a:p>
          <a:p>
            <a:r>
              <a:rPr lang="en-US" altLang="en-US" dirty="0" smtClean="0">
                <a:ea typeface="ＭＳ Ｐゴシック" pitchFamily="34" charset="-128"/>
                <a:cs typeface="Arial" charset="0"/>
              </a:rPr>
              <a:t>Select extra-</a:t>
            </a:r>
            <a:r>
              <a:rPr lang="en-US" altLang="en-US" dirty="0" err="1" smtClean="0">
                <a:ea typeface="ＭＳ Ｐゴシック" pitchFamily="34" charset="-128"/>
                <a:cs typeface="Arial" charset="0"/>
              </a:rPr>
              <a:t>curriculars</a:t>
            </a:r>
            <a:r>
              <a:rPr lang="en-US" altLang="en-US" dirty="0" smtClean="0">
                <a:ea typeface="ＭＳ Ｐゴシック" pitchFamily="34" charset="-128"/>
                <a:cs typeface="Arial" charset="0"/>
              </a:rPr>
              <a:t> based on interest, not medical school relevance</a:t>
            </a:r>
          </a:p>
          <a:p>
            <a:r>
              <a:rPr lang="en-US" altLang="en-US" dirty="0" smtClean="0">
                <a:ea typeface="ＭＳ Ｐゴシック" pitchFamily="34" charset="-128"/>
                <a:cs typeface="Arial" charset="0"/>
              </a:rPr>
              <a:t>Think about having a ‘hook’ in the application that will help you stand out</a:t>
            </a:r>
          </a:p>
          <a:p>
            <a:r>
              <a:rPr lang="en-US" altLang="en-US" dirty="0" smtClean="0">
                <a:ea typeface="ＭＳ Ｐゴシック" pitchFamily="34" charset="-128"/>
                <a:cs typeface="Arial" charset="0"/>
              </a:rPr>
              <a:t>Seek personal growth and community impact.  Get outside comfort zone.</a:t>
            </a:r>
          </a:p>
          <a:p>
            <a:r>
              <a:rPr lang="en-US" altLang="en-US" dirty="0" smtClean="0">
                <a:ea typeface="ＭＳ Ｐゴシック" pitchFamily="34" charset="-128"/>
                <a:cs typeface="Arial" charset="0"/>
              </a:rPr>
              <a:t>Log your activities as you go</a:t>
            </a:r>
          </a:p>
          <a:p>
            <a:r>
              <a:rPr lang="en-US" altLang="en-US" dirty="0" smtClean="0">
                <a:ea typeface="ＭＳ Ｐゴシック" pitchFamily="34" charset="-128"/>
                <a:cs typeface="Arial" charset="0"/>
              </a:rPr>
              <a:t>Activities/achievements from HS do not belong on your med school application</a:t>
            </a:r>
          </a:p>
          <a:p>
            <a:r>
              <a:rPr lang="en-US" dirty="0" smtClean="0"/>
              <a:t>Medical experience is important, but don’t feel boxed in by it</a:t>
            </a:r>
          </a:p>
          <a:p>
            <a:endParaRPr lang="en-US" altLang="en-US" dirty="0" smtClean="0">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2417650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46075" y="188913"/>
            <a:ext cx="8229600" cy="1143000"/>
          </a:xfrm>
        </p:spPr>
        <p:txBody>
          <a:bodyPr/>
          <a:lstStyle/>
          <a:p>
            <a:pPr eaLnBrk="1" hangingPunct="1"/>
            <a:r>
              <a:rPr lang="en-US" dirty="0" smtClean="0"/>
              <a:t>Usual Selection Process</a:t>
            </a:r>
          </a:p>
        </p:txBody>
      </p:sp>
      <p:graphicFrame>
        <p:nvGraphicFramePr>
          <p:cNvPr id="12" name="Content Placeholder 11"/>
          <p:cNvGraphicFramePr>
            <a:graphicFrameLocks noGrp="1"/>
          </p:cNvGraphicFramePr>
          <p:nvPr>
            <p:ph idx="1"/>
          </p:nvPr>
        </p:nvGraphicFramePr>
        <p:xfrm>
          <a:off x="562470" y="1417639"/>
          <a:ext cx="9144000" cy="544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0" name="TextBox 13"/>
          <p:cNvSpPr txBox="1">
            <a:spLocks noChangeArrowheads="1"/>
          </p:cNvSpPr>
          <p:nvPr/>
        </p:nvSpPr>
        <p:spPr bwMode="auto">
          <a:xfrm>
            <a:off x="536575" y="1574800"/>
            <a:ext cx="2763838" cy="4801314"/>
          </a:xfrm>
          <a:prstGeom prst="rect">
            <a:avLst/>
          </a:prstGeom>
          <a:noFill/>
          <a:ln w="9525">
            <a:noFill/>
            <a:miter lim="800000"/>
            <a:headEnd/>
            <a:tailEnd/>
          </a:ln>
        </p:spPr>
        <p:txBody>
          <a:bodyPr>
            <a:spAutoFit/>
          </a:bodyPr>
          <a:lstStyle/>
          <a:p>
            <a:r>
              <a:rPr lang="en-US" sz="1800" dirty="0" smtClean="0">
                <a:latin typeface="Calibri" pitchFamily="34" charset="0"/>
              </a:rPr>
              <a:t>Decision based </a:t>
            </a:r>
            <a:r>
              <a:rPr lang="en-US" sz="1800" dirty="0">
                <a:latin typeface="Calibri" pitchFamily="34" charset="0"/>
              </a:rPr>
              <a:t>on</a:t>
            </a:r>
          </a:p>
          <a:p>
            <a:endParaRPr lang="en-US" sz="1800" dirty="0">
              <a:latin typeface="Calibri" pitchFamily="34" charset="0"/>
            </a:endParaRPr>
          </a:p>
          <a:p>
            <a:r>
              <a:rPr lang="en-US" sz="1800" dirty="0" smtClean="0">
                <a:latin typeface="Calibri" pitchFamily="34" charset="0"/>
              </a:rPr>
              <a:t>Academic readiness:</a:t>
            </a:r>
            <a:endParaRPr lang="en-US" sz="1800" dirty="0">
              <a:latin typeface="Calibri" pitchFamily="34" charset="0"/>
            </a:endParaRPr>
          </a:p>
          <a:p>
            <a:pPr>
              <a:buFont typeface="Wingdings" pitchFamily="2" charset="2"/>
              <a:buChar char="ü"/>
            </a:pPr>
            <a:r>
              <a:rPr lang="en-US" sz="1800" dirty="0">
                <a:latin typeface="Calibri" pitchFamily="34" charset="0"/>
              </a:rPr>
              <a:t>MCAT,</a:t>
            </a:r>
          </a:p>
          <a:p>
            <a:pPr>
              <a:buFont typeface="Wingdings" pitchFamily="2" charset="2"/>
              <a:buChar char="ü"/>
            </a:pPr>
            <a:r>
              <a:rPr lang="en-US" sz="1800" dirty="0">
                <a:latin typeface="Calibri" pitchFamily="34" charset="0"/>
              </a:rPr>
              <a:t>GPA</a:t>
            </a:r>
          </a:p>
          <a:p>
            <a:pPr>
              <a:buFont typeface="Wingdings" pitchFamily="2" charset="2"/>
              <a:buChar char="ü"/>
            </a:pPr>
            <a:endParaRPr lang="en-US" sz="1800" dirty="0">
              <a:latin typeface="Calibri" pitchFamily="34" charset="0"/>
            </a:endParaRPr>
          </a:p>
          <a:p>
            <a:r>
              <a:rPr lang="en-US" sz="1800" dirty="0" smtClean="0">
                <a:latin typeface="Calibri" pitchFamily="34" charset="0"/>
              </a:rPr>
              <a:t>Life experiences:</a:t>
            </a:r>
            <a:endParaRPr lang="en-US" sz="1800" dirty="0">
              <a:latin typeface="Calibri" pitchFamily="34" charset="0"/>
            </a:endParaRPr>
          </a:p>
          <a:p>
            <a:pPr>
              <a:buFont typeface="Wingdings" pitchFamily="2" charset="2"/>
              <a:buChar char="ü"/>
            </a:pPr>
            <a:r>
              <a:rPr lang="en-US" sz="1800" dirty="0" smtClean="0">
                <a:latin typeface="Calibri" pitchFamily="34" charset="0"/>
              </a:rPr>
              <a:t>AMCAS experience section and related letters of support</a:t>
            </a:r>
          </a:p>
          <a:p>
            <a:endParaRPr lang="en-US" sz="1800" dirty="0" smtClean="0">
              <a:latin typeface="Calibri" pitchFamily="34" charset="0"/>
            </a:endParaRPr>
          </a:p>
          <a:p>
            <a:r>
              <a:rPr lang="en-US" sz="1800" dirty="0" smtClean="0">
                <a:latin typeface="Calibri" pitchFamily="34" charset="0"/>
              </a:rPr>
              <a:t>Personal Qualities</a:t>
            </a:r>
            <a:endParaRPr lang="en-US" sz="1800" dirty="0">
              <a:latin typeface="Calibri" pitchFamily="34" charset="0"/>
            </a:endParaRPr>
          </a:p>
          <a:p>
            <a:pPr>
              <a:buFont typeface="Wingdings" pitchFamily="2" charset="2"/>
              <a:buChar char="ü"/>
            </a:pPr>
            <a:r>
              <a:rPr lang="en-US" sz="1800" dirty="0" smtClean="0">
                <a:latin typeface="Calibri" pitchFamily="34" charset="0"/>
              </a:rPr>
              <a:t>Essays</a:t>
            </a:r>
          </a:p>
          <a:p>
            <a:pPr>
              <a:buFont typeface="Wingdings" pitchFamily="2" charset="2"/>
              <a:buChar char="ü"/>
            </a:pPr>
            <a:r>
              <a:rPr lang="en-US" sz="1800" dirty="0" smtClean="0">
                <a:latin typeface="Calibri" pitchFamily="34" charset="0"/>
              </a:rPr>
              <a:t>Letters of support</a:t>
            </a:r>
          </a:p>
          <a:p>
            <a:pPr>
              <a:buFont typeface="Wingdings" pitchFamily="2" charset="2"/>
              <a:buChar char="ü"/>
            </a:pPr>
            <a:r>
              <a:rPr lang="en-US" sz="1800" dirty="0" smtClean="0">
                <a:latin typeface="Calibri" pitchFamily="34" charset="0"/>
              </a:rPr>
              <a:t>Interviews</a:t>
            </a:r>
          </a:p>
          <a:p>
            <a:endParaRPr lang="en-US" sz="1800" dirty="0">
              <a:latin typeface="Calibri" pitchFamily="34" charset="0"/>
            </a:endParaRPr>
          </a:p>
          <a:p>
            <a:r>
              <a:rPr lang="en-US" sz="1800" dirty="0" smtClean="0">
                <a:latin typeface="Calibri" pitchFamily="34" charset="0"/>
              </a:rPr>
              <a:t>final decision</a:t>
            </a:r>
            <a:endParaRPr lang="en-US" sz="1800" dirty="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do Med Schools Look For?</a:t>
            </a:r>
            <a:endParaRPr lang="en-US" sz="4400" dirty="0"/>
          </a:p>
        </p:txBody>
      </p:sp>
      <p:sp>
        <p:nvSpPr>
          <p:cNvPr id="4" name="Content Placeholder 3"/>
          <p:cNvSpPr>
            <a:spLocks noGrp="1"/>
          </p:cNvSpPr>
          <p:nvPr>
            <p:ph sz="quarter" idx="13"/>
          </p:nvPr>
        </p:nvSpPr>
        <p:spPr>
          <a:xfrm>
            <a:off x="841248" y="2039112"/>
            <a:ext cx="3657600" cy="2685288"/>
          </a:xfrm>
        </p:spPr>
        <p:txBody>
          <a:bodyPr>
            <a:normAutofit/>
          </a:bodyPr>
          <a:lstStyle/>
          <a:p>
            <a:pPr algn="ctr">
              <a:buNone/>
            </a:pPr>
            <a:r>
              <a:rPr lang="en-US" dirty="0" smtClean="0"/>
              <a:t>Not This!</a:t>
            </a:r>
          </a:p>
          <a:p>
            <a:pPr algn="ctr">
              <a:buNone/>
            </a:pPr>
            <a:endParaRPr lang="en-US" dirty="0"/>
          </a:p>
        </p:txBody>
      </p:sp>
      <p:sp>
        <p:nvSpPr>
          <p:cNvPr id="5" name="Content Placeholder 4"/>
          <p:cNvSpPr>
            <a:spLocks noGrp="1"/>
          </p:cNvSpPr>
          <p:nvPr>
            <p:ph sz="quarter" idx="14"/>
          </p:nvPr>
        </p:nvSpPr>
        <p:spPr>
          <a:xfrm>
            <a:off x="4495800" y="1905000"/>
            <a:ext cx="4343400" cy="4343400"/>
          </a:xfrm>
        </p:spPr>
        <p:txBody>
          <a:bodyPr>
            <a:normAutofit fontScale="92500"/>
          </a:bodyPr>
          <a:lstStyle/>
          <a:p>
            <a:r>
              <a:rPr lang="en-US" dirty="0" smtClean="0"/>
              <a:t>The Holistic Review Project</a:t>
            </a:r>
          </a:p>
          <a:p>
            <a:pPr lvl="1"/>
            <a:r>
              <a:rPr lang="en-US" b="1" dirty="0" smtClean="0"/>
              <a:t>Definition: </a:t>
            </a:r>
            <a:r>
              <a:rPr lang="en-US" dirty="0" smtClean="0"/>
              <a:t>a flexible, individualized way of assessing an applicant’s capabilities by which balanced consideration is given to experiences, attributes, and academic metrics and, when considered in combination, how the individual might contribute value as a medical student and physician. ~ </a:t>
            </a:r>
            <a:r>
              <a:rPr lang="en-US" u="sng" dirty="0" smtClean="0">
                <a:hlinkClick r:id="rId2"/>
              </a:rPr>
              <a:t>https://www.aamc.org/initiatives/holisticreview/</a:t>
            </a:r>
            <a:r>
              <a:rPr lang="en-US" dirty="0" smtClean="0"/>
              <a:t>. </a:t>
            </a:r>
          </a:p>
          <a:p>
            <a:pPr lvl="1"/>
            <a:endParaRPr lang="en-US" dirty="0"/>
          </a:p>
        </p:txBody>
      </p:sp>
      <p:pic>
        <p:nvPicPr>
          <p:cNvPr id="8" name="Picture 7" descr="House.jpg"/>
          <p:cNvPicPr>
            <a:picLocks noChangeAspect="1"/>
          </p:cNvPicPr>
          <p:nvPr/>
        </p:nvPicPr>
        <p:blipFill>
          <a:blip r:embed="rId3" cstate="print"/>
          <a:stretch>
            <a:fillRect/>
          </a:stretch>
        </p:blipFill>
        <p:spPr>
          <a:xfrm>
            <a:off x="838200" y="2514600"/>
            <a:ext cx="3572730" cy="282602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0" y="0"/>
            <a:ext cx="9067800" cy="6825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04800"/>
            <a:ext cx="8041440" cy="1442674"/>
          </a:xfrm>
        </p:spPr>
        <p:txBody>
          <a:bodyPr/>
          <a:lstStyle/>
          <a:p>
            <a:r>
              <a:rPr lang="en-US" sz="4400" dirty="0" smtClean="0"/>
              <a:t>What do Med Schools Look For?</a:t>
            </a:r>
            <a:endParaRPr lang="en-US" sz="4400" dirty="0"/>
          </a:p>
        </p:txBody>
      </p:sp>
      <p:pic>
        <p:nvPicPr>
          <p:cNvPr id="1026" name="Picture 2"/>
          <p:cNvPicPr>
            <a:picLocks noChangeAspect="1" noChangeArrowheads="1"/>
          </p:cNvPicPr>
          <p:nvPr/>
        </p:nvPicPr>
        <p:blipFill>
          <a:blip r:embed="rId2" cstate="print"/>
          <a:srcRect/>
          <a:stretch>
            <a:fillRect/>
          </a:stretch>
        </p:blipFill>
        <p:spPr bwMode="auto">
          <a:xfrm>
            <a:off x="1447800" y="685800"/>
            <a:ext cx="6396037" cy="5982295"/>
          </a:xfrm>
          <a:prstGeom prst="rect">
            <a:avLst/>
          </a:prstGeom>
          <a:noFill/>
          <a:ln w="9525">
            <a:noFill/>
            <a:miter lim="800000"/>
            <a:headEnd/>
            <a:tailEnd/>
          </a:ln>
        </p:spPr>
      </p:pic>
    </p:spTree>
    <p:extLst>
      <p:ext uri="{BB962C8B-B14F-4D97-AF65-F5344CB8AC3E}">
        <p14:creationId xmlns:p14="http://schemas.microsoft.com/office/powerpoint/2010/main" val="3792828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a:t>
            </a:r>
            <a:endParaRPr lang="en-US" dirty="0"/>
          </a:p>
        </p:txBody>
      </p:sp>
      <p:sp>
        <p:nvSpPr>
          <p:cNvPr id="3" name="Content Placeholder 2"/>
          <p:cNvSpPr>
            <a:spLocks noGrp="1"/>
          </p:cNvSpPr>
          <p:nvPr>
            <p:ph idx="1"/>
          </p:nvPr>
        </p:nvSpPr>
        <p:spPr/>
        <p:txBody>
          <a:bodyPr/>
          <a:lstStyle/>
          <a:p>
            <a:r>
              <a:rPr lang="en-US" dirty="0" smtClean="0"/>
              <a:t>Phone</a:t>
            </a:r>
            <a:r>
              <a:rPr lang="en-US" dirty="0"/>
              <a:t> </a:t>
            </a:r>
            <a:r>
              <a:rPr lang="en-US" dirty="0" smtClean="0"/>
              <a:t>skills! </a:t>
            </a:r>
          </a:p>
          <a:p>
            <a:r>
              <a:rPr lang="en-US" dirty="0" smtClean="0"/>
              <a:t>Correspondent etiquette: email, text, and social media </a:t>
            </a:r>
          </a:p>
          <a:p>
            <a:r>
              <a:rPr lang="en-US" dirty="0" smtClean="0"/>
              <a:t>Interpersonal skills (how to network, how to mingle)</a:t>
            </a:r>
          </a:p>
          <a:p>
            <a:r>
              <a:rPr lang="en-US" dirty="0" smtClean="0"/>
              <a:t>Time management</a:t>
            </a:r>
          </a:p>
          <a:p>
            <a:r>
              <a:rPr lang="en-US" dirty="0" smtClean="0"/>
              <a:t>Professional presentation using contextual cues</a:t>
            </a:r>
          </a:p>
          <a:p>
            <a:r>
              <a:rPr lang="en-US" dirty="0" smtClean="0"/>
              <a:t>Hierarchy &amp; seniority</a:t>
            </a:r>
          </a:p>
          <a:p>
            <a:r>
              <a:rPr lang="en-US" dirty="0" smtClean="0"/>
              <a:t>Finding authenticity within professional norms</a:t>
            </a:r>
          </a:p>
        </p:txBody>
      </p:sp>
    </p:spTree>
    <p:extLst>
      <p:ext uri="{BB962C8B-B14F-4D97-AF65-F5344CB8AC3E}">
        <p14:creationId xmlns:p14="http://schemas.microsoft.com/office/powerpoint/2010/main" val="185744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Cautions/Notes</a:t>
            </a:r>
          </a:p>
        </p:txBody>
      </p:sp>
      <p:sp>
        <p:nvSpPr>
          <p:cNvPr id="33795" name="Content Placeholder 2"/>
          <p:cNvSpPr>
            <a:spLocks noGrp="1"/>
          </p:cNvSpPr>
          <p:nvPr>
            <p:ph idx="1"/>
          </p:nvPr>
        </p:nvSpPr>
        <p:spPr>
          <a:xfrm>
            <a:off x="457200" y="1600200"/>
            <a:ext cx="8229600" cy="4419600"/>
          </a:xfrm>
        </p:spPr>
        <p:txBody>
          <a:bodyPr>
            <a:normAutofit lnSpcReduction="10000"/>
          </a:bodyPr>
          <a:lstStyle/>
          <a:p>
            <a:r>
              <a:rPr lang="en-US" altLang="en-US" dirty="0" smtClean="0">
                <a:ea typeface="ＭＳ Ｐゴシック" pitchFamily="34" charset="-128"/>
                <a:cs typeface="Arial" charset="0"/>
              </a:rPr>
              <a:t>Off shore MD programs (non-LCME accredited schools)</a:t>
            </a:r>
          </a:p>
          <a:p>
            <a:r>
              <a:rPr lang="en-US" altLang="en-US" dirty="0" smtClean="0">
                <a:ea typeface="ＭＳ Ｐゴシック" pitchFamily="34" charset="-128"/>
                <a:cs typeface="Arial" charset="0"/>
              </a:rPr>
              <a:t>International medical schools (non-US, non-LCME)</a:t>
            </a:r>
          </a:p>
          <a:p>
            <a:r>
              <a:rPr lang="en-US" altLang="en-US" dirty="0" smtClean="0">
                <a:ea typeface="ＭＳ Ｐゴシック" pitchFamily="34" charset="-128"/>
                <a:cs typeface="Arial" charset="0"/>
              </a:rPr>
              <a:t>Doctor of Osteopathy (DO) Schools</a:t>
            </a:r>
          </a:p>
          <a:p>
            <a:r>
              <a:rPr lang="en-US" altLang="en-US" dirty="0" smtClean="0">
                <a:ea typeface="ＭＳ Ｐゴシック" pitchFamily="34" charset="-128"/>
                <a:cs typeface="Arial" charset="0"/>
              </a:rPr>
              <a:t>Proprietary advising services &amp; consultants</a:t>
            </a:r>
          </a:p>
          <a:p>
            <a:r>
              <a:rPr lang="en-US" altLang="en-US" dirty="0" smtClean="0">
                <a:ea typeface="ＭＳ Ｐゴシック" pitchFamily="34" charset="-128"/>
                <a:cs typeface="Arial" charset="0"/>
              </a:rPr>
              <a:t>MCAT changes in 2015 &amp; Test Prep</a:t>
            </a:r>
          </a:p>
          <a:p>
            <a:r>
              <a:rPr lang="en-US" altLang="en-US" dirty="0" smtClean="0">
                <a:ea typeface="ＭＳ Ｐゴシック" pitchFamily="34" charset="-128"/>
                <a:cs typeface="Arial" charset="0"/>
              </a:rPr>
              <a:t>Pre-Health </a:t>
            </a:r>
            <a:r>
              <a:rPr lang="en-US" altLang="en-US" dirty="0" err="1" smtClean="0">
                <a:ea typeface="ＭＳ Ｐゴシック" pitchFamily="34" charset="-128"/>
                <a:cs typeface="Arial" charset="0"/>
              </a:rPr>
              <a:t>DREAMers</a:t>
            </a:r>
            <a:r>
              <a:rPr lang="en-US" altLang="en-US" dirty="0" smtClean="0">
                <a:ea typeface="ＭＳ Ｐゴシック" pitchFamily="34" charset="-128"/>
                <a:cs typeface="Arial" charset="0"/>
              </a:rPr>
              <a:t>.  DACA students can apply! (ask me)</a:t>
            </a:r>
          </a:p>
          <a:p>
            <a:r>
              <a:rPr lang="en-US" altLang="en-US" dirty="0" smtClean="0">
                <a:ea typeface="ＭＳ Ｐゴシック" pitchFamily="34" charset="-128"/>
                <a:cs typeface="Arial" charset="0"/>
              </a:rPr>
              <a:t>A few significant longitudinal pursuits vs. more experiences with shorter durations</a:t>
            </a:r>
          </a:p>
          <a:p>
            <a:r>
              <a:rPr lang="en-US" altLang="en-US" dirty="0" smtClean="0">
                <a:ea typeface="ＭＳ Ｐゴシック" pitchFamily="34" charset="-128"/>
                <a:cs typeface="Arial" charset="0"/>
              </a:rPr>
              <a:t>Grade shopping</a:t>
            </a:r>
          </a:p>
          <a:p>
            <a:r>
              <a:rPr lang="en-US" altLang="en-US" dirty="0" smtClean="0">
                <a:ea typeface="ＭＳ Ｐゴシック" pitchFamily="34" charset="-128"/>
                <a:cs typeface="Arial" charset="0"/>
              </a:rPr>
              <a:t>Being a cookie cutter applicant</a:t>
            </a:r>
          </a:p>
          <a:p>
            <a:r>
              <a:rPr lang="en-US" altLang="en-US" dirty="0" smtClean="0">
                <a:ea typeface="ＭＳ Ｐゴシック" pitchFamily="34" charset="-128"/>
                <a:cs typeface="Arial" charset="0"/>
              </a:rPr>
              <a:t>Social Media &amp; BEWARE OF BLOGS!!!</a:t>
            </a:r>
          </a:p>
          <a:p>
            <a:endParaRPr lang="en-US" altLang="en-US" dirty="0" smtClean="0">
              <a:ea typeface="ＭＳ Ｐゴシック" pitchFamily="34" charset="-128"/>
              <a:cs typeface="Arial" charset="0"/>
            </a:endParaRPr>
          </a:p>
        </p:txBody>
      </p:sp>
    </p:spTree>
    <p:extLst>
      <p:ext uri="{BB962C8B-B14F-4D97-AF65-F5344CB8AC3E}">
        <p14:creationId xmlns:p14="http://schemas.microsoft.com/office/powerpoint/2010/main" val="3134622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The journey into medicine</a:t>
            </a:r>
          </a:p>
        </p:txBody>
      </p:sp>
      <p:sp>
        <p:nvSpPr>
          <p:cNvPr id="12291" name="Content Placeholder 2"/>
          <p:cNvSpPr>
            <a:spLocks noGrp="1"/>
          </p:cNvSpPr>
          <p:nvPr>
            <p:ph idx="1"/>
          </p:nvPr>
        </p:nvSpPr>
        <p:spPr>
          <a:xfrm>
            <a:off x="457200" y="1600200"/>
            <a:ext cx="8229600" cy="2552700"/>
          </a:xfrm>
        </p:spPr>
        <p:txBody>
          <a:bodyPr>
            <a:normAutofit fontScale="92500" lnSpcReduction="10000"/>
          </a:bodyPr>
          <a:lstStyle/>
          <a:p>
            <a:r>
              <a:rPr lang="en-US" altLang="en-US" dirty="0" smtClean="0">
                <a:ea typeface="ＭＳ Ｐゴシック" pitchFamily="34" charset="-128"/>
                <a:cs typeface="Arial" charset="0"/>
              </a:rPr>
              <a:t>Becoming more flexible</a:t>
            </a:r>
          </a:p>
          <a:p>
            <a:r>
              <a:rPr lang="en-US" altLang="en-US" dirty="0" smtClean="0">
                <a:ea typeface="ＭＳ Ｐゴシック" pitchFamily="34" charset="-128"/>
                <a:cs typeface="Arial" charset="0"/>
              </a:rPr>
              <a:t>Encouraging of diversity in a broad sense</a:t>
            </a:r>
          </a:p>
          <a:p>
            <a:pPr lvl="1"/>
            <a:r>
              <a:rPr lang="en-US" altLang="en-US" dirty="0" smtClean="0">
                <a:ea typeface="ＭＳ Ｐゴシック" pitchFamily="34" charset="-128"/>
                <a:cs typeface="Arial" charset="0"/>
              </a:rPr>
              <a:t>Experiences, skills, personal characteristics, courses of study, etc.</a:t>
            </a:r>
          </a:p>
          <a:p>
            <a:r>
              <a:rPr lang="en-US" altLang="en-US" dirty="0" smtClean="0">
                <a:ea typeface="ＭＳ Ｐゴシック" pitchFamily="34" charset="-128"/>
                <a:cs typeface="Arial" charset="0"/>
              </a:rPr>
              <a:t>Has numbers that determine consideration, but not necessarily admission</a:t>
            </a:r>
          </a:p>
          <a:p>
            <a:r>
              <a:rPr lang="en-US" altLang="en-US" dirty="0" smtClean="0">
                <a:ea typeface="ＭＳ Ｐゴシック" pitchFamily="34" charset="-128"/>
                <a:cs typeface="Arial" charset="0"/>
              </a:rPr>
              <a:t>Requires persistence, dedication, and support</a:t>
            </a:r>
          </a:p>
          <a:p>
            <a:r>
              <a:rPr lang="en-US" altLang="en-US" dirty="0" smtClean="0">
                <a:ea typeface="ＭＳ Ｐゴシック" pitchFamily="34" charset="-128"/>
                <a:cs typeface="Arial" charset="0"/>
              </a:rPr>
              <a:t>Can be a ‘choose your own adventure’ if done right!</a:t>
            </a:r>
          </a:p>
          <a:p>
            <a:endParaRPr lang="en-US" altLang="en-US" dirty="0" smtClean="0">
              <a:ea typeface="ＭＳ Ｐゴシック" pitchFamily="34" charset="-128"/>
              <a:cs typeface="Arial" charset="0"/>
            </a:endParaRPr>
          </a:p>
        </p:txBody>
      </p:sp>
    </p:spTree>
    <p:extLst>
      <p:ext uri="{BB962C8B-B14F-4D97-AF65-F5344CB8AC3E}">
        <p14:creationId xmlns:p14="http://schemas.microsoft.com/office/powerpoint/2010/main" val="2435556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smtClean="0">
                <a:ea typeface="ＭＳ Ｐゴシック" pitchFamily="34" charset="-128"/>
                <a:cs typeface="Arial" charset="0"/>
              </a:rPr>
              <a:t>Resources from AAMC</a:t>
            </a:r>
            <a:endParaRPr lang="en-US" altLang="en-US" sz="4000" dirty="0" smtClean="0">
              <a:ea typeface="ＭＳ Ｐゴシック" pitchFamily="34" charset="-128"/>
              <a:cs typeface="Arial" charset="0"/>
            </a:endParaRPr>
          </a:p>
        </p:txBody>
      </p:sp>
      <p:sp>
        <p:nvSpPr>
          <p:cNvPr id="32771" name="Content Placeholder 2"/>
          <p:cNvSpPr>
            <a:spLocks noGrp="1"/>
          </p:cNvSpPr>
          <p:nvPr>
            <p:ph sz="quarter" idx="13"/>
          </p:nvPr>
        </p:nvSpPr>
        <p:spPr>
          <a:xfrm>
            <a:off x="228600" y="1524000"/>
            <a:ext cx="4270248" cy="4465320"/>
          </a:xfrm>
        </p:spPr>
        <p:txBody>
          <a:bodyPr>
            <a:normAutofit fontScale="92500" lnSpcReduction="20000"/>
          </a:bodyPr>
          <a:lstStyle/>
          <a:p>
            <a:r>
              <a:rPr lang="en-US" altLang="en-US" dirty="0" smtClean="0">
                <a:ea typeface="ＭＳ Ｐゴシック" pitchFamily="34" charset="-128"/>
                <a:cs typeface="Arial" charset="0"/>
                <a:hlinkClick r:id="rId2"/>
              </a:rPr>
              <a:t>https://www.aamc.org/data/facts/</a:t>
            </a:r>
            <a:endParaRPr lang="en-US" altLang="en-US" dirty="0" smtClean="0">
              <a:ea typeface="ＭＳ Ｐゴシック" pitchFamily="34" charset="-128"/>
              <a:cs typeface="Arial" charset="0"/>
            </a:endParaRPr>
          </a:p>
          <a:p>
            <a:r>
              <a:rPr lang="en-US" altLang="en-US" dirty="0" smtClean="0">
                <a:ea typeface="ＭＳ Ｐゴシック" pitchFamily="34" charset="-128"/>
                <a:cs typeface="Arial" charset="0"/>
              </a:rPr>
              <a:t>AAMC Publications: Roadmap to Diversity</a:t>
            </a:r>
          </a:p>
          <a:p>
            <a:r>
              <a:rPr lang="en-US" altLang="en-US" dirty="0" smtClean="0">
                <a:ea typeface="ＭＳ Ｐゴシック" pitchFamily="34" charset="-128"/>
                <a:cs typeface="Arial" charset="0"/>
              </a:rPr>
              <a:t>OFFICIAL GUIDES:</a:t>
            </a:r>
          </a:p>
          <a:p>
            <a:pPr lvl="1"/>
            <a:r>
              <a:rPr lang="en-US" altLang="en-US" dirty="0" smtClean="0">
                <a:ea typeface="ＭＳ Ｐゴシック" pitchFamily="34" charset="-128"/>
                <a:cs typeface="Arial" charset="0"/>
              </a:rPr>
              <a:t>MCAT</a:t>
            </a:r>
          </a:p>
          <a:p>
            <a:pPr lvl="1"/>
            <a:r>
              <a:rPr lang="en-US" altLang="en-US" dirty="0" smtClean="0">
                <a:ea typeface="ＭＳ Ｐゴシック" pitchFamily="34" charset="-128"/>
                <a:cs typeface="Arial" charset="0"/>
              </a:rPr>
              <a:t>Medical School Admissions</a:t>
            </a:r>
          </a:p>
          <a:p>
            <a:pPr lvl="1"/>
            <a:r>
              <a:rPr lang="en-US" altLang="en-US" dirty="0" smtClean="0">
                <a:ea typeface="ＭＳ Ｐゴシック" pitchFamily="34" charset="-128"/>
                <a:cs typeface="Arial" charset="0"/>
              </a:rPr>
              <a:t>MSAR </a:t>
            </a:r>
            <a:r>
              <a:rPr lang="en-US" altLang="en-US" dirty="0" smtClean="0">
                <a:ea typeface="ＭＳ Ｐゴシック" pitchFamily="34" charset="-128"/>
                <a:cs typeface="Arial" charset="0"/>
                <a:hlinkClick r:id="rId3"/>
              </a:rPr>
              <a:t>Medical School Admission Requirements</a:t>
            </a:r>
            <a:r>
              <a:rPr lang="en-US" altLang="en-US" dirty="0" smtClean="0">
                <a:ea typeface="ＭＳ Ｐゴシック" pitchFamily="34" charset="-128"/>
                <a:cs typeface="Arial" charset="0"/>
              </a:rPr>
              <a:t> </a:t>
            </a:r>
          </a:p>
          <a:p>
            <a:r>
              <a:rPr lang="en-US" altLang="en-US" dirty="0" smtClean="0">
                <a:ea typeface="ＭＳ Ｐゴシック" pitchFamily="34" charset="-128"/>
                <a:cs typeface="Arial" charset="0"/>
              </a:rPr>
              <a:t>Summer </a:t>
            </a:r>
            <a:r>
              <a:rPr lang="en-US" altLang="en-US" dirty="0" smtClean="0">
                <a:ea typeface="ＭＳ Ｐゴシック" pitchFamily="34" charset="-128"/>
                <a:cs typeface="Arial" charset="0"/>
              </a:rPr>
              <a:t>enrichment programs for HS Students</a:t>
            </a:r>
          </a:p>
          <a:p>
            <a:pPr lvl="1"/>
            <a:r>
              <a:rPr lang="en-US" altLang="en-US" dirty="0" smtClean="0">
                <a:ea typeface="ＭＳ Ｐゴシック" pitchFamily="34" charset="-128"/>
                <a:cs typeface="Arial" charset="0"/>
                <a:hlinkClick r:id="rId4"/>
              </a:rPr>
              <a:t>https://services.aamc.org/summerprograms</a:t>
            </a:r>
            <a:r>
              <a:rPr lang="en-US" altLang="en-US" dirty="0" smtClean="0">
                <a:ea typeface="ＭＳ Ｐゴシック" pitchFamily="34" charset="-128"/>
                <a:cs typeface="Arial" charset="0"/>
                <a:hlinkClick r:id="rId4"/>
              </a:rPr>
              <a:t>/</a:t>
            </a:r>
            <a:endParaRPr lang="en-US" altLang="en-US" dirty="0" smtClean="0">
              <a:ea typeface="ＭＳ Ｐゴシック" pitchFamily="34" charset="-128"/>
              <a:cs typeface="Arial" charset="0"/>
            </a:endParaRPr>
          </a:p>
          <a:p>
            <a:pPr lvl="1"/>
            <a:r>
              <a:rPr lang="en-US" altLang="en-US" dirty="0" err="1" smtClean="0">
                <a:ea typeface="ＭＳ Ｐゴシック" pitchFamily="34" charset="-128"/>
                <a:cs typeface="Arial" charset="0"/>
              </a:rPr>
              <a:t>Aspiringdocs</a:t>
            </a:r>
            <a:r>
              <a:rPr lang="en-US" altLang="en-US" dirty="0" smtClean="0">
                <a:ea typeface="ＭＳ Ｐゴシック" pitchFamily="34" charset="-128"/>
                <a:cs typeface="Arial" charset="0"/>
              </a:rPr>
              <a:t> </a:t>
            </a:r>
            <a:endParaRPr lang="en-US" altLang="en-US" dirty="0" smtClean="0">
              <a:ea typeface="ＭＳ Ｐゴシック" pitchFamily="34" charset="-128"/>
              <a:cs typeface="Arial" charset="0"/>
            </a:endParaRPr>
          </a:p>
          <a:p>
            <a:pPr lvl="1"/>
            <a:endParaRPr lang="en-US" altLang="en-US" dirty="0" smtClean="0">
              <a:ea typeface="ＭＳ Ｐゴシック" pitchFamily="34" charset="-128"/>
              <a:cs typeface="Arial" charset="0"/>
            </a:endParaRPr>
          </a:p>
        </p:txBody>
      </p:sp>
      <p:pic>
        <p:nvPicPr>
          <p:cNvPr id="14338" name="Picture 2" descr="http://www.cwu.edu/%7Ebaskettc/resourcesimage.jpg"/>
          <p:cNvPicPr>
            <a:picLocks noChangeAspect="1" noChangeArrowheads="1"/>
          </p:cNvPicPr>
          <p:nvPr/>
        </p:nvPicPr>
        <p:blipFill>
          <a:blip r:embed="rId5" cstate="print"/>
          <a:srcRect/>
          <a:stretch>
            <a:fillRect/>
          </a:stretch>
        </p:blipFill>
        <p:spPr bwMode="auto">
          <a:xfrm>
            <a:off x="4648200" y="1752600"/>
            <a:ext cx="4000499" cy="3200400"/>
          </a:xfrm>
          <a:prstGeom prst="rect">
            <a:avLst/>
          </a:prstGeom>
          <a:noFill/>
        </p:spPr>
      </p:pic>
    </p:spTree>
    <p:extLst>
      <p:ext uri="{BB962C8B-B14F-4D97-AF65-F5344CB8AC3E}">
        <p14:creationId xmlns:p14="http://schemas.microsoft.com/office/powerpoint/2010/main" val="1951532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Contact Information</a:t>
            </a:r>
          </a:p>
        </p:txBody>
      </p:sp>
      <p:sp>
        <p:nvSpPr>
          <p:cNvPr id="34819" name="Content Placeholder 2"/>
          <p:cNvSpPr>
            <a:spLocks noGrp="1"/>
          </p:cNvSpPr>
          <p:nvPr>
            <p:ph idx="1"/>
          </p:nvPr>
        </p:nvSpPr>
        <p:spPr>
          <a:xfrm>
            <a:off x="457200" y="1600200"/>
            <a:ext cx="8229600" cy="3290888"/>
          </a:xfrm>
        </p:spPr>
        <p:txBody>
          <a:bodyPr/>
          <a:lstStyle/>
          <a:p>
            <a:r>
              <a:rPr lang="en-US" altLang="en-US" dirty="0" smtClean="0">
                <a:ea typeface="ＭＳ Ｐゴシック" pitchFamily="34" charset="-128"/>
                <a:cs typeface="Arial" charset="0"/>
              </a:rPr>
              <a:t>Sunny Nakae </a:t>
            </a:r>
            <a:endParaRPr lang="en-US" altLang="en-US" dirty="0" smtClean="0">
              <a:ea typeface="ＭＳ Ｐゴシック" pitchFamily="34" charset="-128"/>
              <a:cs typeface="Arial" charset="0"/>
            </a:endParaRPr>
          </a:p>
          <a:p>
            <a:pPr lvl="1"/>
            <a:r>
              <a:rPr lang="en-US" altLang="en-US" dirty="0" smtClean="0">
                <a:ea typeface="ＭＳ Ｐゴシック" pitchFamily="34" charset="-128"/>
                <a:cs typeface="Arial" charset="0"/>
                <a:hlinkClick r:id="rId2"/>
              </a:rPr>
              <a:t>snakae@luc.edu</a:t>
            </a:r>
            <a:endParaRPr lang="en-US" altLang="en-US" dirty="0" smtClean="0">
              <a:ea typeface="ＭＳ Ｐゴシック" pitchFamily="34" charset="-128"/>
              <a:cs typeface="Arial" charset="0"/>
            </a:endParaRPr>
          </a:p>
          <a:p>
            <a:pPr lvl="1"/>
            <a:r>
              <a:rPr lang="en-US" altLang="en-US" dirty="0" smtClean="0">
                <a:ea typeface="ＭＳ Ｐゴシック" pitchFamily="34" charset="-128"/>
                <a:cs typeface="Arial" charset="0"/>
              </a:rPr>
              <a:t>@</a:t>
            </a:r>
            <a:r>
              <a:rPr lang="en-US" altLang="en-US" dirty="0" err="1" smtClean="0">
                <a:ea typeface="ＭＳ Ｐゴシック" pitchFamily="34" charset="-128"/>
                <a:cs typeface="Arial" charset="0"/>
              </a:rPr>
              <a:t>drnakae</a:t>
            </a:r>
            <a:r>
              <a:rPr lang="en-US" altLang="en-US" dirty="0" smtClean="0">
                <a:ea typeface="ＭＳ Ｐゴシック" pitchFamily="34" charset="-128"/>
                <a:cs typeface="Arial" charset="0"/>
              </a:rPr>
              <a:t> </a:t>
            </a:r>
          </a:p>
          <a:p>
            <a:pPr lvl="1"/>
            <a:r>
              <a:rPr lang="en-US" altLang="en-US" dirty="0" smtClean="0">
                <a:ea typeface="ＭＳ Ｐゴシック" pitchFamily="34" charset="-128"/>
                <a:cs typeface="Arial" charset="0"/>
              </a:rPr>
              <a:t>@</a:t>
            </a:r>
            <a:r>
              <a:rPr lang="en-US" altLang="en-US" dirty="0" err="1" smtClean="0">
                <a:ea typeface="ＭＳ Ｐゴシック" pitchFamily="34" charset="-128"/>
                <a:cs typeface="Arial" charset="0"/>
              </a:rPr>
              <a:t>stritchadmit</a:t>
            </a:r>
            <a:endParaRPr lang="en-US" altLang="en-US" dirty="0" smtClean="0">
              <a:ea typeface="ＭＳ Ｐゴシック" pitchFamily="34" charset="-128"/>
              <a:cs typeface="Arial" charset="0"/>
            </a:endParaRPr>
          </a:p>
          <a:p>
            <a:pPr lvl="1"/>
            <a:r>
              <a:rPr lang="en-US" altLang="en-US" dirty="0" smtClean="0">
                <a:ea typeface="ＭＳ Ｐゴシック" pitchFamily="34" charset="-128"/>
                <a:cs typeface="Arial" charset="0"/>
              </a:rPr>
              <a:t>Facebook.com/</a:t>
            </a:r>
            <a:r>
              <a:rPr lang="en-US" altLang="en-US" dirty="0" err="1" smtClean="0">
                <a:ea typeface="ＭＳ Ｐゴシック" pitchFamily="34" charset="-128"/>
                <a:cs typeface="Arial" charset="0"/>
              </a:rPr>
              <a:t>stritchmedicine</a:t>
            </a:r>
            <a:endParaRPr lang="en-US" altLang="en-US" dirty="0" smtClean="0">
              <a:ea typeface="ＭＳ Ｐゴシック" pitchFamily="34" charset="-128"/>
              <a:cs typeface="Arial" charset="0"/>
            </a:endParaRPr>
          </a:p>
        </p:txBody>
      </p:sp>
    </p:spTree>
    <p:extLst>
      <p:ext uri="{BB962C8B-B14F-4D97-AF65-F5344CB8AC3E}">
        <p14:creationId xmlns:p14="http://schemas.microsoft.com/office/powerpoint/2010/main" val="3113465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57200" y="5889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Premed Preparation</a:t>
            </a:r>
          </a:p>
        </p:txBody>
      </p:sp>
      <p:graphicFrame>
        <p:nvGraphicFramePr>
          <p:cNvPr id="3" name="Table 2"/>
          <p:cNvGraphicFramePr>
            <a:graphicFrameLocks noGrp="1"/>
          </p:cNvGraphicFramePr>
          <p:nvPr/>
        </p:nvGraphicFramePr>
        <p:xfrm>
          <a:off x="914400" y="1397000"/>
          <a:ext cx="7467600" cy="3384551"/>
        </p:xfrm>
        <a:graphic>
          <a:graphicData uri="http://schemas.openxmlformats.org/drawingml/2006/table">
            <a:tbl>
              <a:tblPr firstRow="1" bandRow="1">
                <a:tableStyleId>{5DA37D80-6434-44D0-A028-1B22A696006F}</a:tableStyleId>
              </a:tblPr>
              <a:tblGrid>
                <a:gridCol w="1866900"/>
                <a:gridCol w="1866900"/>
                <a:gridCol w="1866900"/>
                <a:gridCol w="1866900"/>
              </a:tblGrid>
              <a:tr h="1052531">
                <a:tc>
                  <a:txBody>
                    <a:bodyPr/>
                    <a:lstStyle/>
                    <a:p>
                      <a:r>
                        <a:rPr lang="en-US" sz="1800" b="0" dirty="0" smtClean="0"/>
                        <a:t>GPA</a:t>
                      </a:r>
                    </a:p>
                    <a:p>
                      <a:r>
                        <a:rPr lang="en-US" sz="1800" b="0" dirty="0" smtClean="0"/>
                        <a:t>Science GPA</a:t>
                      </a:r>
                      <a:endParaRPr lang="en-US" sz="1800" b="0" dirty="0"/>
                    </a:p>
                  </a:txBody>
                  <a:tcPr marT="45718" marB="45718"/>
                </a:tc>
                <a:tc>
                  <a:txBody>
                    <a:bodyPr/>
                    <a:lstStyle/>
                    <a:p>
                      <a:r>
                        <a:rPr lang="en-US" sz="1800" b="0" dirty="0" smtClean="0"/>
                        <a:t>MCAT score</a:t>
                      </a:r>
                      <a:endParaRPr lang="en-US" sz="1800" b="0" dirty="0"/>
                    </a:p>
                  </a:txBody>
                  <a:tcPr marT="45718" marB="45718"/>
                </a:tc>
                <a:tc>
                  <a:txBody>
                    <a:bodyPr/>
                    <a:lstStyle/>
                    <a:p>
                      <a:r>
                        <a:rPr lang="en-US" sz="1800" b="0" dirty="0" smtClean="0"/>
                        <a:t>Medical exposure</a:t>
                      </a:r>
                      <a:endParaRPr lang="en-US" sz="1800" b="0" dirty="0"/>
                    </a:p>
                  </a:txBody>
                  <a:tcPr marT="45718" marB="45718"/>
                </a:tc>
                <a:tc>
                  <a:txBody>
                    <a:bodyPr/>
                    <a:lstStyle/>
                    <a:p>
                      <a:r>
                        <a:rPr lang="en-US" sz="1800" b="0" dirty="0" smtClean="0"/>
                        <a:t>Leadership</a:t>
                      </a:r>
                      <a:endParaRPr lang="en-US" sz="1800" b="0" dirty="0"/>
                    </a:p>
                  </a:txBody>
                  <a:tcPr marT="45718" marB="45718"/>
                </a:tc>
              </a:tr>
              <a:tr h="1266673">
                <a:tc>
                  <a:txBody>
                    <a:bodyPr/>
                    <a:lstStyle/>
                    <a:p>
                      <a:r>
                        <a:rPr lang="en-US" sz="1800" dirty="0" smtClean="0"/>
                        <a:t>Interpersonal skills</a:t>
                      </a:r>
                      <a:endParaRPr lang="en-US" sz="1800" dirty="0"/>
                    </a:p>
                  </a:txBody>
                  <a:tcPr marT="45718" marB="45718"/>
                </a:tc>
                <a:tc>
                  <a:txBody>
                    <a:bodyPr/>
                    <a:lstStyle/>
                    <a:p>
                      <a:r>
                        <a:rPr lang="en-US" sz="1800" dirty="0" smtClean="0"/>
                        <a:t>Research experience</a:t>
                      </a:r>
                      <a:endParaRPr lang="en-US" sz="1800" dirty="0"/>
                    </a:p>
                  </a:txBody>
                  <a:tcPr marT="45718" marB="45718"/>
                </a:tc>
                <a:tc>
                  <a:txBody>
                    <a:bodyPr/>
                    <a:lstStyle/>
                    <a:p>
                      <a:r>
                        <a:rPr lang="en-US" sz="1800" dirty="0" smtClean="0"/>
                        <a:t>Communit</a:t>
                      </a:r>
                      <a:r>
                        <a:rPr lang="en-US" sz="1800" baseline="0" dirty="0" smtClean="0"/>
                        <a:t>y service &amp; evidence of altruism</a:t>
                      </a:r>
                      <a:endParaRPr lang="en-US" sz="1800" dirty="0"/>
                    </a:p>
                  </a:txBody>
                  <a:tcPr marT="45718" marB="45718"/>
                </a:tc>
                <a:tc>
                  <a:txBody>
                    <a:bodyPr/>
                    <a:lstStyle/>
                    <a:p>
                      <a:r>
                        <a:rPr lang="en-US" sz="1800" dirty="0" smtClean="0"/>
                        <a:t>Civic and</a:t>
                      </a:r>
                      <a:r>
                        <a:rPr lang="en-US" sz="1800" baseline="0" dirty="0" smtClean="0"/>
                        <a:t> campus engagement</a:t>
                      </a:r>
                      <a:endParaRPr lang="en-US" sz="1800" dirty="0"/>
                    </a:p>
                  </a:txBody>
                  <a:tcPr marT="45718" marB="45718"/>
                </a:tc>
              </a:tr>
              <a:tr h="1065347">
                <a:tc>
                  <a:txBody>
                    <a:bodyPr/>
                    <a:lstStyle/>
                    <a:p>
                      <a:r>
                        <a:rPr lang="en-US" sz="1800" dirty="0" smtClean="0"/>
                        <a:t>Letters of</a:t>
                      </a:r>
                      <a:r>
                        <a:rPr lang="en-US" sz="1800" baseline="0" dirty="0" smtClean="0"/>
                        <a:t> </a:t>
                      </a:r>
                      <a:r>
                        <a:rPr lang="en-US" sz="1600" baseline="0" dirty="0" smtClean="0"/>
                        <a:t>recommendation</a:t>
                      </a:r>
                      <a:endParaRPr lang="en-US" sz="1800" dirty="0"/>
                    </a:p>
                  </a:txBody>
                  <a:tcPr marT="45718" marB="45718"/>
                </a:tc>
                <a:tc>
                  <a:txBody>
                    <a:bodyPr/>
                    <a:lstStyle/>
                    <a:p>
                      <a:r>
                        <a:rPr lang="en-US" sz="1800" dirty="0" smtClean="0"/>
                        <a:t>Professionalism</a:t>
                      </a:r>
                      <a:endParaRPr lang="en-US" sz="1800" dirty="0"/>
                    </a:p>
                  </a:txBody>
                  <a:tcPr marT="45718" marB="45718"/>
                </a:tc>
                <a:tc>
                  <a:txBody>
                    <a:bodyPr/>
                    <a:lstStyle/>
                    <a:p>
                      <a:r>
                        <a:rPr lang="en-US" sz="1800" dirty="0" smtClean="0"/>
                        <a:t>Writing skills</a:t>
                      </a:r>
                      <a:endParaRPr lang="en-US" sz="1800" dirty="0"/>
                    </a:p>
                  </a:txBody>
                  <a:tcPr marT="45718" marB="45718"/>
                </a:tc>
                <a:tc>
                  <a:txBody>
                    <a:bodyPr/>
                    <a:lstStyle/>
                    <a:p>
                      <a:r>
                        <a:rPr lang="en-US" sz="1800" dirty="0" smtClean="0"/>
                        <a:t>Academic</a:t>
                      </a:r>
                      <a:r>
                        <a:rPr lang="en-US" sz="1800" baseline="0" dirty="0" smtClean="0"/>
                        <a:t> skills (study skills, learning tools)</a:t>
                      </a:r>
                      <a:endParaRPr lang="en-US" sz="1800" dirty="0"/>
                    </a:p>
                  </a:txBody>
                  <a:tcPr marT="45718" marB="45718"/>
                </a:tc>
              </a:tr>
            </a:tbl>
          </a:graphicData>
        </a:graphic>
      </p:graphicFrame>
    </p:spTree>
    <p:extLst>
      <p:ext uri="{BB962C8B-B14F-4D97-AF65-F5344CB8AC3E}">
        <p14:creationId xmlns:p14="http://schemas.microsoft.com/office/powerpoint/2010/main" val="4224337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How it is advertised</a:t>
            </a:r>
          </a:p>
        </p:txBody>
      </p:sp>
      <p:graphicFrame>
        <p:nvGraphicFramePr>
          <p:cNvPr id="4" name="Content Placeholder 3"/>
          <p:cNvGraphicFramePr>
            <a:graphicFrameLocks noGrp="1"/>
          </p:cNvGraphicFramePr>
          <p:nvPr>
            <p:ph idx="1"/>
          </p:nvPr>
        </p:nvGraphicFramePr>
        <p:xfrm>
          <a:off x="457200" y="1291905"/>
          <a:ext cx="8229600" cy="4054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259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57200" y="595313"/>
            <a:ext cx="82296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What it really can look like</a:t>
            </a:r>
          </a:p>
        </p:txBody>
      </p:sp>
      <p:graphicFrame>
        <p:nvGraphicFramePr>
          <p:cNvPr id="4" name="Content Placeholder 3"/>
          <p:cNvGraphicFramePr>
            <a:graphicFrameLocks noGrp="1"/>
          </p:cNvGraphicFramePr>
          <p:nvPr>
            <p:ph idx="1"/>
          </p:nvPr>
        </p:nvGraphicFramePr>
        <p:xfrm>
          <a:off x="457200" y="1600201"/>
          <a:ext cx="8229600" cy="3441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3535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idx="1"/>
          </p:nvPr>
        </p:nvSpPr>
        <p:spPr/>
        <p:txBody>
          <a:bodyPr/>
          <a:lstStyle/>
          <a:p>
            <a:r>
              <a:rPr lang="en-US" dirty="0" smtClean="0"/>
              <a:t>Undergraduate degree (4-6 years)**</a:t>
            </a:r>
          </a:p>
          <a:p>
            <a:r>
              <a:rPr lang="en-US" dirty="0" smtClean="0"/>
              <a:t>Medical school (4 years) </a:t>
            </a:r>
          </a:p>
          <a:p>
            <a:r>
              <a:rPr lang="en-US" dirty="0" smtClean="0"/>
              <a:t>Residency (3-7 years)</a:t>
            </a:r>
          </a:p>
          <a:p>
            <a:r>
              <a:rPr lang="en-US" dirty="0" smtClean="0"/>
              <a:t>Fellowship (1-4 years)</a:t>
            </a:r>
          </a:p>
          <a:p>
            <a:r>
              <a:rPr lang="en-US" dirty="0" smtClean="0"/>
              <a:t>** BA/BS- MD programs offer options for completing both degrees in 6-8 years, depending on the program.  Students are essentially conditionally accepted to medical school out of high school</a:t>
            </a:r>
          </a:p>
          <a:p>
            <a:endParaRPr lang="en-US" dirty="0"/>
          </a:p>
        </p:txBody>
      </p:sp>
    </p:spTree>
    <p:extLst>
      <p:ext uri="{BB962C8B-B14F-4D97-AF65-F5344CB8AC3E}">
        <p14:creationId xmlns:p14="http://schemas.microsoft.com/office/powerpoint/2010/main" val="352814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3786350"/>
              </p:ext>
            </p:extLst>
          </p:nvPr>
        </p:nvGraphicFramePr>
        <p:xfrm>
          <a:off x="304800" y="1371600"/>
          <a:ext cx="8610600" cy="4694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899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595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charset="0"/>
              </a:rPr>
              <a:t>College choice</a:t>
            </a:r>
          </a:p>
        </p:txBody>
      </p:sp>
      <p:sp>
        <p:nvSpPr>
          <p:cNvPr id="16387" name="Content Placeholder 2"/>
          <p:cNvSpPr>
            <a:spLocks noGrp="1"/>
          </p:cNvSpPr>
          <p:nvPr>
            <p:ph idx="1"/>
          </p:nvPr>
        </p:nvSpPr>
        <p:spPr>
          <a:xfrm>
            <a:off x="457200" y="1600200"/>
            <a:ext cx="8229600" cy="2343150"/>
          </a:xfrm>
        </p:spPr>
        <p:txBody>
          <a:bodyPr/>
          <a:lstStyle/>
          <a:p>
            <a:r>
              <a:rPr lang="en-US" altLang="en-US" dirty="0" smtClean="0">
                <a:ea typeface="ＭＳ Ｐゴシック" pitchFamily="34" charset="-128"/>
                <a:cs typeface="Arial" charset="0"/>
              </a:rPr>
              <a:t>If a student is headed toward professional school, how does that affect their initial undergraduate college choice</a:t>
            </a:r>
            <a:r>
              <a:rPr lang="en-US" altLang="en-US" dirty="0" smtClean="0">
                <a:ea typeface="ＭＳ Ｐゴシック" pitchFamily="34" charset="-128"/>
                <a:cs typeface="Arial" charset="0"/>
              </a:rPr>
              <a:t>?</a:t>
            </a:r>
          </a:p>
          <a:p>
            <a:r>
              <a:rPr lang="en-US" altLang="en-US" dirty="0" smtClean="0">
                <a:ea typeface="ＭＳ Ｐゴシック" pitchFamily="34" charset="-128"/>
                <a:cs typeface="Arial" charset="0"/>
              </a:rPr>
              <a:t>Pause for research slides!</a:t>
            </a:r>
            <a:endParaRPr lang="en-US" altLang="en-US" dirty="0" smtClean="0">
              <a:ea typeface="ＭＳ Ｐゴシック" pitchFamily="34" charset="-128"/>
              <a:cs typeface="Arial" charset="0"/>
            </a:endParaRPr>
          </a:p>
        </p:txBody>
      </p:sp>
    </p:spTree>
    <p:extLst>
      <p:ext uri="{BB962C8B-B14F-4D97-AF65-F5344CB8AC3E}">
        <p14:creationId xmlns:p14="http://schemas.microsoft.com/office/powerpoint/2010/main" val="12016771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1991</TotalTime>
  <Words>1512</Words>
  <Application>Microsoft Office PowerPoint</Application>
  <PresentationFormat>On-screen Show (4:3)</PresentationFormat>
  <Paragraphs>224</Paragraphs>
  <Slides>31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Bradley Hand ITC TT-Bold</vt:lpstr>
      <vt:lpstr>Calibri</vt:lpstr>
      <vt:lpstr>Cambria</vt:lpstr>
      <vt:lpstr>Rage Italic</vt:lpstr>
      <vt:lpstr>Wingdings</vt:lpstr>
      <vt:lpstr>Sketchbook</vt:lpstr>
      <vt:lpstr>If your student wants to be a doctor, KNOW this!</vt:lpstr>
      <vt:lpstr>Overview</vt:lpstr>
      <vt:lpstr>The journey into medicine</vt:lpstr>
      <vt:lpstr>Premed Preparation</vt:lpstr>
      <vt:lpstr>How it is advertised</vt:lpstr>
      <vt:lpstr>What it really can look like</vt:lpstr>
      <vt:lpstr>Components</vt:lpstr>
      <vt:lpstr>Time line</vt:lpstr>
      <vt:lpstr>College choice</vt:lpstr>
      <vt:lpstr>Choosing the right college</vt:lpstr>
      <vt:lpstr>Bottom Line</vt:lpstr>
      <vt:lpstr>A note about community college</vt:lpstr>
      <vt:lpstr>Premed advisers</vt:lpstr>
      <vt:lpstr>Premed advisers</vt:lpstr>
      <vt:lpstr>Premed requirements</vt:lpstr>
      <vt:lpstr>Science Courses</vt:lpstr>
      <vt:lpstr>GPA basics</vt:lpstr>
      <vt:lpstr>GPA rules</vt:lpstr>
      <vt:lpstr>Science courses</vt:lpstr>
      <vt:lpstr>Why wait for science classes?</vt:lpstr>
      <vt:lpstr>Why wait for science classes?</vt:lpstr>
      <vt:lpstr>Questions about premed coursework – what counts?</vt:lpstr>
      <vt:lpstr>Activities</vt:lpstr>
      <vt:lpstr>Usual Selection Process</vt:lpstr>
      <vt:lpstr>What do Med Schools Look For?</vt:lpstr>
      <vt:lpstr>PowerPoint Presentation</vt:lpstr>
      <vt:lpstr>What do Med Schools Look For?</vt:lpstr>
      <vt:lpstr>Professionalism</vt:lpstr>
      <vt:lpstr>Cautions/Notes</vt:lpstr>
      <vt:lpstr>Resources from AAMC</vt:lpstr>
      <vt:lpstr>Contact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doctor – practical advice for the journey for high school students</dc:title>
  <dc:creator>Gibson, Sunshine FSM</dc:creator>
  <cp:lastModifiedBy>snakae</cp:lastModifiedBy>
  <cp:revision>38</cp:revision>
  <dcterms:created xsi:type="dcterms:W3CDTF">2013-12-04T23:21:33Z</dcterms:created>
  <dcterms:modified xsi:type="dcterms:W3CDTF">2015-04-27T16:15:12Z</dcterms:modified>
</cp:coreProperties>
</file>