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7" r:id="rId3"/>
    <p:sldId id="259" r:id="rId4"/>
    <p:sldId id="274" r:id="rId5"/>
    <p:sldId id="261" r:id="rId6"/>
    <p:sldId id="258" r:id="rId7"/>
    <p:sldId id="262" r:id="rId8"/>
    <p:sldId id="263" r:id="rId9"/>
    <p:sldId id="266" r:id="rId10"/>
    <p:sldId id="264" r:id="rId11"/>
    <p:sldId id="280" r:id="rId12"/>
    <p:sldId id="265" r:id="rId13"/>
    <p:sldId id="277" r:id="rId14"/>
    <p:sldId id="278" r:id="rId15"/>
    <p:sldId id="279" r:id="rId16"/>
    <p:sldId id="268" r:id="rId17"/>
    <p:sldId id="273" r:id="rId18"/>
    <p:sldId id="269" r:id="rId19"/>
    <p:sldId id="270" r:id="rId20"/>
    <p:sldId id="271" r:id="rId21"/>
    <p:sldId id="272" r:id="rId22"/>
    <p:sldId id="275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1" autoAdjust="0"/>
  </p:normalViewPr>
  <p:slideViewPr>
    <p:cSldViewPr>
      <p:cViewPr>
        <p:scale>
          <a:sx n="85" d="100"/>
          <a:sy n="85" d="100"/>
        </p:scale>
        <p:origin x="-93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8B3AA4-DD41-4095-B05B-BCB484B1F4AC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82BB9C-89D3-40B5-9FB3-91AD9440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5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0DE56-20EC-4E9C-9E79-4DBF8EF76318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D139B4-5C70-43BF-9A83-2B793686A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9B4-5C70-43BF-9A83-2B793686A4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10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364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8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40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99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39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5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1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41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1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25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66825-AE37-42A4-90F4-2F03FAD73B2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505A-FE23-45D0-BF58-BAB7CE869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levenson@elmhurst.edu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mailto:jecoome@siue.edu" TargetMode="External"/><Relationship Id="rId4" Type="http://schemas.openxmlformats.org/officeDocument/2006/relationships/hyperlink" Target="mailto:Robert-walton@northwestern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9812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cs typeface="Times New Roman" pitchFamily="18" charset="0"/>
              </a:rPr>
              <a:t>     3 or 30?</a:t>
            </a:r>
            <a:endParaRPr lang="en-US" sz="6600" b="1" dirty="0"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76300" y="2819400"/>
            <a:ext cx="7162800" cy="3124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Moderator:     Rebecca McWhorter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Presenters:      Jennifer </a:t>
            </a:r>
            <a:r>
              <a:rPr lang="en-US" dirty="0">
                <a:solidFill>
                  <a:schemeClr val="tx1"/>
                </a:solidFill>
              </a:rPr>
              <a:t>Coomer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 	      Rob Walton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      Stephanie Levenson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Audience:     Post-Secondary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onference-2013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09600"/>
            <a:ext cx="1295400" cy="145620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38918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1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Years: Find your “niche”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Learn about other opportunities within your office</a:t>
            </a:r>
          </a:p>
          <a:p>
            <a:r>
              <a:rPr lang="en-US" dirty="0" smtClean="0"/>
              <a:t>Take on additional duties to learn about other areas</a:t>
            </a:r>
          </a:p>
          <a:p>
            <a:r>
              <a:rPr lang="en-US" dirty="0" smtClean="0"/>
              <a:t>Serve on committees within your office and the university</a:t>
            </a:r>
          </a:p>
          <a:p>
            <a:r>
              <a:rPr lang="en-US" dirty="0" smtClean="0"/>
              <a:t>Find out where your passion lies!</a:t>
            </a:r>
          </a:p>
        </p:txBody>
      </p:sp>
    </p:spTree>
    <p:extLst>
      <p:ext uri="{BB962C8B-B14F-4D97-AF65-F5344CB8AC3E}">
        <p14:creationId xmlns:p14="http://schemas.microsoft.com/office/powerpoint/2010/main" val="135142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Years: Get Connected!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4" y="1430876"/>
            <a:ext cx="3003645" cy="50461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Years: Get Connected even more!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District Seminars</a:t>
            </a:r>
          </a:p>
          <a:p>
            <a:r>
              <a:rPr lang="en-US" dirty="0"/>
              <a:t>IACAC/other states conferences</a:t>
            </a:r>
          </a:p>
          <a:p>
            <a:r>
              <a:rPr lang="en-US" dirty="0"/>
              <a:t>NACAC</a:t>
            </a:r>
          </a:p>
          <a:p>
            <a:r>
              <a:rPr lang="en-US" dirty="0"/>
              <a:t>IACAC Mentor/Mentee program</a:t>
            </a:r>
          </a:p>
          <a:p>
            <a:r>
              <a:rPr lang="en-US" dirty="0"/>
              <a:t>Join a committee(s)</a:t>
            </a:r>
          </a:p>
          <a:p>
            <a:r>
              <a:rPr lang="en-US" dirty="0"/>
              <a:t>Establish rapport with H.S. counselors</a:t>
            </a:r>
          </a:p>
          <a:p>
            <a:endParaRPr lang="en-US" dirty="0"/>
          </a:p>
        </p:txBody>
      </p:sp>
      <p:pic>
        <p:nvPicPr>
          <p:cNvPr id="3076" name="Picture 4" descr="http://upload.wikimedia.org/wikipedia/en/e/e4/NACA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6" y="1266824"/>
            <a:ext cx="2202874" cy="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73751"/>
            <a:ext cx="23891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43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Middle Managers: Transitioning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yourself marketable</a:t>
            </a:r>
          </a:p>
          <a:p>
            <a:pPr lvl="1"/>
            <a:r>
              <a:rPr lang="en-US" dirty="0" smtClean="0"/>
              <a:t>Active in IACAC and NACAC</a:t>
            </a:r>
          </a:p>
          <a:p>
            <a:pPr lvl="2"/>
            <a:r>
              <a:rPr lang="en-US" dirty="0" smtClean="0"/>
              <a:t>Get to know how other institutions operate</a:t>
            </a:r>
          </a:p>
          <a:p>
            <a:pPr lvl="2"/>
            <a:r>
              <a:rPr lang="en-US" dirty="0" smtClean="0"/>
              <a:t>Ask questions and listen</a:t>
            </a:r>
          </a:p>
          <a:p>
            <a:pPr lvl="2"/>
            <a:r>
              <a:rPr lang="en-US" dirty="0" smtClean="0"/>
              <a:t>Stay relevant</a:t>
            </a:r>
          </a:p>
          <a:p>
            <a:pPr lvl="2"/>
            <a:r>
              <a:rPr lang="en-US" dirty="0" smtClean="0"/>
              <a:t>Always meet new people</a:t>
            </a:r>
          </a:p>
          <a:p>
            <a:pPr lvl="1"/>
            <a:r>
              <a:rPr lang="en-US" dirty="0" smtClean="0"/>
              <a:t>Make every year new and different</a:t>
            </a:r>
          </a:p>
          <a:p>
            <a:pPr lvl="2"/>
            <a:r>
              <a:rPr lang="en-US" dirty="0" smtClean="0"/>
              <a:t>Adding roles</a:t>
            </a:r>
          </a:p>
          <a:p>
            <a:pPr lvl="2"/>
            <a:r>
              <a:rPr lang="en-US" dirty="0" smtClean="0"/>
              <a:t>Be accessible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448800" cy="12192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Middle Managers: Up or out or over?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when it’s time to make a move</a:t>
            </a:r>
          </a:p>
          <a:p>
            <a:pPr lvl="1"/>
            <a:r>
              <a:rPr lang="en-US" dirty="0" smtClean="0"/>
              <a:t>Moving up at your institution</a:t>
            </a:r>
          </a:p>
          <a:p>
            <a:pPr lvl="2"/>
            <a:r>
              <a:rPr lang="en-US" dirty="0" smtClean="0"/>
              <a:t>Sometimes you have to ask</a:t>
            </a:r>
          </a:p>
          <a:p>
            <a:pPr lvl="2"/>
            <a:r>
              <a:rPr lang="en-US" dirty="0" smtClean="0"/>
              <a:t>Usually, the work comes first</a:t>
            </a:r>
          </a:p>
          <a:p>
            <a:pPr lvl="1"/>
            <a:r>
              <a:rPr lang="en-US" dirty="0" smtClean="0"/>
              <a:t>Changing places?</a:t>
            </a:r>
          </a:p>
          <a:p>
            <a:pPr lvl="2"/>
            <a:r>
              <a:rPr lang="en-US" dirty="0" smtClean="0"/>
              <a:t>Is what you want to do not available at your current place?</a:t>
            </a:r>
          </a:p>
          <a:p>
            <a:pPr lvl="2"/>
            <a:r>
              <a:rPr lang="en-US" dirty="0" smtClean="0"/>
              <a:t>Is the grass really greener?</a:t>
            </a:r>
          </a:p>
          <a:p>
            <a:pPr lvl="2"/>
            <a:endParaRPr lang="en-US" dirty="0"/>
          </a:p>
        </p:txBody>
      </p:sp>
      <p:pic>
        <p:nvPicPr>
          <p:cNvPr id="4" name="Picture 2" descr="C:\Documents and Settings\rwalton\Local Settings\Temporary Internet Files\Content.IE5\KE5S9WOF\MP900423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48012"/>
            <a:ext cx="2819400" cy="1628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6012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Middle Managers: Always ask questions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at current employer and amongst friends elsewhere, know what is going on</a:t>
            </a:r>
          </a:p>
          <a:p>
            <a:r>
              <a:rPr lang="en-US" dirty="0" smtClean="0"/>
              <a:t>Understand where you are in the bigger picture</a:t>
            </a:r>
          </a:p>
          <a:p>
            <a:r>
              <a:rPr lang="en-US" dirty="0" smtClean="0"/>
              <a:t>How far up the ladder do you want to go?</a:t>
            </a:r>
            <a:endParaRPr lang="en-US" dirty="0"/>
          </a:p>
        </p:txBody>
      </p:sp>
      <p:pic>
        <p:nvPicPr>
          <p:cNvPr id="1027" name="Picture 3" descr="C:\Documents and Settings\rwalton\Local Settings\Temporary Internet Files\Content.IE5\LKYZ79A5\MP9004010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2081784" cy="2054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Seasoned Professional </a:t>
            </a:r>
            <a:r>
              <a:rPr lang="en-US" sz="4200" b="1" dirty="0"/>
              <a:t>Y</a:t>
            </a:r>
            <a:r>
              <a:rPr lang="en-US" sz="4200" b="1" dirty="0" smtClean="0"/>
              <a:t>ears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 smtClean="0"/>
          </a:p>
          <a:p>
            <a:pPr marL="342900" lvl="2" indent="-342900"/>
            <a:r>
              <a:rPr lang="en-US" sz="3200" dirty="0" smtClean="0"/>
              <a:t>Keeping Yourself </a:t>
            </a:r>
            <a:r>
              <a:rPr lang="en-US" sz="3200" dirty="0"/>
              <a:t>E</a:t>
            </a:r>
            <a:r>
              <a:rPr lang="en-US" sz="3200" dirty="0" smtClean="0"/>
              <a:t>ngaged</a:t>
            </a:r>
          </a:p>
          <a:p>
            <a:pPr marL="342900" lvl="2" indent="-342900"/>
            <a:r>
              <a:rPr lang="en-US" sz="3200" dirty="0" smtClean="0"/>
              <a:t>Strategies for Retaining Staff and Promoting Transition from Job to Career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/>
              <a:t>Seasoned professional years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 to define role on your campus	</a:t>
            </a:r>
          </a:p>
          <a:p>
            <a:pPr lvl="1"/>
            <a:r>
              <a:rPr lang="en-US" dirty="0" smtClean="0"/>
              <a:t>Accept and manage an ever changing job description/role</a:t>
            </a:r>
          </a:p>
          <a:p>
            <a:pPr lvl="1"/>
            <a:r>
              <a:rPr lang="en-US" dirty="0" smtClean="0"/>
              <a:t>Connect with colleagues from other institutions</a:t>
            </a:r>
          </a:p>
          <a:p>
            <a:pPr lvl="1"/>
            <a:r>
              <a:rPr lang="en-US" dirty="0" smtClean="0"/>
              <a:t>Connect with others on your campus</a:t>
            </a:r>
          </a:p>
          <a:p>
            <a:pPr lvl="1"/>
            <a:r>
              <a:rPr lang="en-US" dirty="0" smtClean="0"/>
              <a:t>Find opportunities to enhance skill set</a:t>
            </a:r>
          </a:p>
          <a:p>
            <a:pPr lvl="2"/>
            <a:r>
              <a:rPr lang="en-US" dirty="0" smtClean="0"/>
              <a:t>IACAC</a:t>
            </a:r>
          </a:p>
          <a:p>
            <a:pPr lvl="2"/>
            <a:r>
              <a:rPr lang="en-US" dirty="0" err="1" smtClean="0"/>
              <a:t>Collegeboard</a:t>
            </a:r>
            <a:endParaRPr lang="en-US" dirty="0"/>
          </a:p>
          <a:p>
            <a:pPr lvl="3"/>
            <a:r>
              <a:rPr lang="en-US" dirty="0" smtClean="0"/>
              <a:t>Enrollment Leadership Academy</a:t>
            </a:r>
          </a:p>
          <a:p>
            <a:pPr lvl="2"/>
            <a:r>
              <a:rPr lang="en-US" dirty="0" smtClean="0"/>
              <a:t>Campus committees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14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Seasoned professional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Never forget where you began</a:t>
            </a:r>
          </a:p>
          <a:p>
            <a:pPr lvl="1"/>
            <a:r>
              <a:rPr lang="en-US" sz="3200" dirty="0" smtClean="0"/>
              <a:t>To the best of your ability, keep admission counseling skills sharp</a:t>
            </a:r>
          </a:p>
          <a:p>
            <a:pPr lvl="1"/>
            <a:r>
              <a:rPr lang="en-US" sz="3200" dirty="0" smtClean="0"/>
              <a:t>Earn “street-cred” whenever possible</a:t>
            </a:r>
          </a:p>
          <a:p>
            <a:pPr lvl="1"/>
            <a:r>
              <a:rPr lang="en-US" sz="3200" dirty="0" smtClean="0"/>
              <a:t>Role model behavior you expect of your staff</a:t>
            </a:r>
          </a:p>
          <a:p>
            <a:pPr lvl="1"/>
            <a:r>
              <a:rPr lang="en-US" sz="3200" dirty="0" smtClean="0"/>
              <a:t>Never lose your sense of humor</a:t>
            </a:r>
          </a:p>
          <a:p>
            <a:pPr lvl="1"/>
            <a:r>
              <a:rPr lang="en-US" sz="3200" dirty="0" smtClean="0"/>
              <a:t>There is always more to learn, you don’t know everything-don’t forget that</a:t>
            </a:r>
          </a:p>
        </p:txBody>
      </p:sp>
    </p:spTree>
    <p:extLst>
      <p:ext uri="{BB962C8B-B14F-4D97-AF65-F5344CB8AC3E}">
        <p14:creationId xmlns:p14="http://schemas.microsoft.com/office/powerpoint/2010/main" val="51030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/>
              <a:t>When the boss says that they can give the info session if needed…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000" dirty="0" smtClean="0"/>
              <a:t>thank you admissionsproblems.tumblr.com!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slevenson.ELMHURST\Desktop\throne of lie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4098"/>
            <a:ext cx="4479540" cy="25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79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Jennifer Coomer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2438400" cy="3581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6600" y="17526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B.S., Murray State University</a:t>
            </a:r>
          </a:p>
          <a:p>
            <a:r>
              <a:rPr lang="en-US" dirty="0" smtClean="0"/>
              <a:t>M.B.A., Murray State University</a:t>
            </a:r>
          </a:p>
          <a:p>
            <a:endParaRPr lang="en-US" dirty="0" smtClean="0"/>
          </a:p>
          <a:p>
            <a:r>
              <a:rPr lang="en-US" dirty="0" smtClean="0"/>
              <a:t>Admission Counselor /Coordinator for New Student Programs, Southern Illinois University Edwardsville</a:t>
            </a:r>
          </a:p>
          <a:p>
            <a:endParaRPr lang="en-US" dirty="0" smtClean="0"/>
          </a:p>
          <a:p>
            <a:r>
              <a:rPr lang="en-US" dirty="0" smtClean="0"/>
              <a:t>3 years experience in Admissions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/>
              <a:t>Staff Retention Strategies to Promote Job to Career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have to treat everyone equally, but you should treat everyone fairly</a:t>
            </a:r>
          </a:p>
          <a:p>
            <a:r>
              <a:rPr lang="en-US" dirty="0" smtClean="0"/>
              <a:t>Assign projects strategically</a:t>
            </a:r>
          </a:p>
          <a:p>
            <a:r>
              <a:rPr lang="en-US" dirty="0" smtClean="0"/>
              <a:t>Provide or encourage opportunities outside of your office for investment in higher education</a:t>
            </a:r>
          </a:p>
          <a:p>
            <a:pPr lvl="1"/>
            <a:r>
              <a:rPr lang="en-US" sz="3200" dirty="0" smtClean="0"/>
              <a:t>Habitat for Humanity, </a:t>
            </a:r>
            <a:r>
              <a:rPr lang="en-US" sz="3200" dirty="0" err="1" smtClean="0"/>
              <a:t>Leadershape</a:t>
            </a:r>
            <a:r>
              <a:rPr lang="en-US" sz="3200" dirty="0" smtClean="0"/>
              <a:t>, First-Year Seminar, Club Advisor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27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/>
              <a:t>Staff Retention Strategies to Promote Job to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flexibility for graduate school (when possible)</a:t>
            </a:r>
          </a:p>
          <a:p>
            <a:r>
              <a:rPr lang="en-US" dirty="0" smtClean="0"/>
              <a:t>Encourage participation in professional organizations (Hello, IACAC)!</a:t>
            </a:r>
          </a:p>
          <a:p>
            <a:r>
              <a:rPr lang="en-US" dirty="0" smtClean="0"/>
              <a:t>Listen </a:t>
            </a:r>
          </a:p>
          <a:p>
            <a:r>
              <a:rPr lang="en-US" dirty="0" smtClean="0"/>
              <a:t>Give your staff opportunity(</a:t>
            </a:r>
            <a:r>
              <a:rPr lang="en-US" dirty="0" err="1" smtClean="0"/>
              <a:t>ies</a:t>
            </a:r>
            <a:r>
              <a:rPr lang="en-US" dirty="0" smtClean="0"/>
              <a:t>) to implement and evaluate an idea of their own</a:t>
            </a:r>
          </a:p>
          <a:p>
            <a:r>
              <a:rPr lang="en-US" dirty="0" smtClean="0"/>
              <a:t>Help prepare staff for their next role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142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Wrap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Several strategies that admission professionals can use at each stage in their career to stay engaged</a:t>
            </a:r>
          </a:p>
          <a:p>
            <a:r>
              <a:rPr lang="en-US" dirty="0" smtClean="0"/>
              <a:t>No handouts were given today in an effort to go green!  </a:t>
            </a:r>
          </a:p>
          <a:p>
            <a:r>
              <a:rPr lang="en-US" dirty="0" smtClean="0"/>
              <a:t>However, if you give us a business card, we will electronically send you the PowerPoint presentation.  </a:t>
            </a:r>
          </a:p>
          <a:p>
            <a:r>
              <a:rPr lang="en-US" dirty="0" smtClean="0"/>
              <a:t>If you have additional questions, please feel free to email us at:</a:t>
            </a:r>
          </a:p>
          <a:p>
            <a:pPr lvl="1"/>
            <a:r>
              <a:rPr lang="en-US" dirty="0" smtClean="0">
                <a:hlinkClick r:id="rId3"/>
              </a:rPr>
              <a:t>slevenson@elmhurst.edu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Robert-walton@northwestern.edu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jecoome@siue.edu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hCA2DN05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52400"/>
            <a:ext cx="1295400" cy="1488966"/>
          </a:xfrm>
          <a:prstGeom prst="rect">
            <a:avLst/>
          </a:prstGeom>
        </p:spPr>
      </p:pic>
      <p:pic>
        <p:nvPicPr>
          <p:cNvPr id="6" name="Picture 5" descr="thank_yo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28600"/>
            <a:ext cx="1600200" cy="13064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696200" cy="1143000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4" name="Content Placeholder 3" descr="question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486400" cy="3886200"/>
          </a:xfrm>
        </p:spPr>
      </p:pic>
      <p:sp>
        <p:nvSpPr>
          <p:cNvPr id="8" name="TextBox 7"/>
          <p:cNvSpPr txBox="1"/>
          <p:nvPr/>
        </p:nvSpPr>
        <p:spPr>
          <a:xfrm>
            <a:off x="1447800" y="5943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Thank you!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Rob Walton</a:t>
            </a:r>
            <a:endParaRPr lang="en-US" b="1" dirty="0"/>
          </a:p>
        </p:txBody>
      </p:sp>
      <p:pic>
        <p:nvPicPr>
          <p:cNvPr id="7" name="Content Placeholder 6" descr="Rob-Walt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09800"/>
            <a:ext cx="2552192" cy="3505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B.A., Clarke College</a:t>
            </a:r>
          </a:p>
          <a:p>
            <a:r>
              <a:rPr lang="en-US" dirty="0" smtClean="0"/>
              <a:t>M.B.A., Elmhurst College</a:t>
            </a:r>
          </a:p>
          <a:p>
            <a:endParaRPr lang="en-US" dirty="0" smtClean="0"/>
          </a:p>
          <a:p>
            <a:r>
              <a:rPr lang="en-US" dirty="0" smtClean="0"/>
              <a:t>Senior Assistant Director of Admission, Northwestern University </a:t>
            </a:r>
          </a:p>
          <a:p>
            <a:endParaRPr lang="en-US" dirty="0" smtClean="0"/>
          </a:p>
          <a:p>
            <a:r>
              <a:rPr lang="en-US" dirty="0" smtClean="0"/>
              <a:t>11 years experience in Admission(s)</a:t>
            </a:r>
          </a:p>
        </p:txBody>
      </p:sp>
    </p:spTree>
    <p:extLst>
      <p:ext uri="{BB962C8B-B14F-4D97-AF65-F5344CB8AC3E}">
        <p14:creationId xmlns:p14="http://schemas.microsoft.com/office/powerpoint/2010/main" val="119130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Stephanie Levenson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2633416" cy="3733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B.A., University of Illinois, Urbana-Champaign</a:t>
            </a:r>
            <a:endParaRPr lang="en-US" dirty="0"/>
          </a:p>
          <a:p>
            <a:r>
              <a:rPr lang="en-US" dirty="0" smtClean="0"/>
              <a:t>M.Ed., Loyola University Chicago</a:t>
            </a:r>
          </a:p>
          <a:p>
            <a:endParaRPr lang="en-US" dirty="0"/>
          </a:p>
          <a:p>
            <a:r>
              <a:rPr lang="en-US" dirty="0" smtClean="0"/>
              <a:t>Associate Dean/Director of Admission, Elmhurst College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16 </a:t>
            </a:r>
            <a:r>
              <a:rPr lang="en-US" dirty="0"/>
              <a:t>years experience in Admissions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4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Objectives of “3 or 30?”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Strategies to guide admission professionals in making the transition from ‘job’ to ‘career’</a:t>
            </a:r>
          </a:p>
          <a:p>
            <a:pPr lvl="1"/>
            <a:r>
              <a:rPr lang="en-US" dirty="0" smtClean="0"/>
              <a:t>Early years as admission professional</a:t>
            </a:r>
          </a:p>
          <a:p>
            <a:pPr lvl="1"/>
            <a:r>
              <a:rPr lang="en-US" dirty="0" smtClean="0"/>
              <a:t> Middle managers</a:t>
            </a:r>
          </a:p>
          <a:p>
            <a:pPr lvl="1"/>
            <a:r>
              <a:rPr lang="en-US" dirty="0" smtClean="0"/>
              <a:t>Seasoned admission professional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17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Early Years: You’re Hired! </a:t>
            </a:r>
            <a:br>
              <a:rPr lang="en-US" b="1" dirty="0" smtClean="0"/>
            </a:br>
            <a:r>
              <a:rPr lang="en-US" b="1" dirty="0" smtClean="0"/>
              <a:t>Now What?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training manual </a:t>
            </a:r>
          </a:p>
          <a:p>
            <a:r>
              <a:rPr lang="en-US" dirty="0" smtClean="0"/>
              <a:t>Learn how your office works</a:t>
            </a:r>
          </a:p>
          <a:p>
            <a:r>
              <a:rPr lang="en-US" dirty="0" smtClean="0"/>
              <a:t>Find a mentor within your office</a:t>
            </a:r>
          </a:p>
          <a:p>
            <a:r>
              <a:rPr lang="en-US" dirty="0" smtClean="0"/>
              <a:t>Meet with colleagues from other offices</a:t>
            </a:r>
          </a:p>
          <a:p>
            <a:r>
              <a:rPr lang="en-US" dirty="0" smtClean="0"/>
              <a:t>Determine how to more efficiently do your job</a:t>
            </a:r>
            <a:endParaRPr lang="en-US" dirty="0"/>
          </a:p>
          <a:p>
            <a:r>
              <a:rPr lang="en-US" dirty="0" smtClean="0"/>
              <a:t>Learn to manage your time in the office as well as out of the office</a:t>
            </a:r>
          </a:p>
        </p:txBody>
      </p:sp>
    </p:spTree>
    <p:extLst>
      <p:ext uri="{BB962C8B-B14F-4D97-AF65-F5344CB8AC3E}">
        <p14:creationId xmlns:p14="http://schemas.microsoft.com/office/powerpoint/2010/main" val="457424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Early Years: Discover the “perks” of the profession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Travel to new locations – everyday is an adventure!</a:t>
            </a:r>
          </a:p>
          <a:p>
            <a:r>
              <a:rPr lang="en-US" dirty="0" smtClean="0"/>
              <a:t>No “typical” day in admissions!</a:t>
            </a:r>
          </a:p>
          <a:p>
            <a:r>
              <a:rPr lang="en-US" dirty="0" smtClean="0"/>
              <a:t>Hotel rewards</a:t>
            </a:r>
          </a:p>
          <a:p>
            <a:r>
              <a:rPr lang="en-US" dirty="0" smtClean="0"/>
              <a:t>Credit cards with points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288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9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Years: Finding your “ideal” travel territory – or just one you really enjoy!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for what you want</a:t>
            </a:r>
          </a:p>
          <a:p>
            <a:r>
              <a:rPr lang="en-US" dirty="0" smtClean="0"/>
              <a:t>Learn </a:t>
            </a:r>
            <a:r>
              <a:rPr lang="en-US" dirty="0"/>
              <a:t>interesting facts about your territory</a:t>
            </a:r>
          </a:p>
          <a:p>
            <a:r>
              <a:rPr lang="en-US" dirty="0"/>
              <a:t>Ask for restaurant recommendations</a:t>
            </a:r>
          </a:p>
          <a:p>
            <a:r>
              <a:rPr lang="en-US" dirty="0"/>
              <a:t>Request Visitor’s Guide for territory</a:t>
            </a:r>
          </a:p>
          <a:p>
            <a:r>
              <a:rPr lang="en-US" dirty="0"/>
              <a:t>Stay connected while on the road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600200"/>
            <a:ext cx="4305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0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Early Years: Finding balance in your life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Try not to overextend if pursuing a graduate degree while working a full-time job</a:t>
            </a:r>
          </a:p>
          <a:p>
            <a:r>
              <a:rPr lang="en-US" dirty="0" smtClean="0"/>
              <a:t>Know when to keep working and when to go home at night</a:t>
            </a:r>
          </a:p>
          <a:p>
            <a:r>
              <a:rPr lang="en-US" dirty="0" smtClean="0"/>
              <a:t>Embrace </a:t>
            </a:r>
            <a:r>
              <a:rPr lang="en-US" dirty="0"/>
              <a:t>alone and social time while traveling</a:t>
            </a:r>
          </a:p>
          <a:p>
            <a:r>
              <a:rPr lang="en-US" dirty="0" smtClean="0"/>
              <a:t>Take a day off for yourself and do something you enjoy!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4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804</Words>
  <Application>Microsoft Office PowerPoint</Application>
  <PresentationFormat>On-screen Show (4:3)</PresentationFormat>
  <Paragraphs>162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3 or 30?</vt:lpstr>
      <vt:lpstr>Jennifer Coomer</vt:lpstr>
      <vt:lpstr>Rob Walton</vt:lpstr>
      <vt:lpstr>Stephanie Levenson</vt:lpstr>
      <vt:lpstr>Objectives of “3 or 30?” presentation</vt:lpstr>
      <vt:lpstr>Early Years: You’re Hired!  Now What?</vt:lpstr>
      <vt:lpstr>Early Years: Discover the “perks” of the profession</vt:lpstr>
      <vt:lpstr>Early Years: Finding your “ideal” travel territory – or just one you really enjoy!</vt:lpstr>
      <vt:lpstr>Early Years: Finding balance in your life</vt:lpstr>
      <vt:lpstr>Early Years: Find your “niche”</vt:lpstr>
      <vt:lpstr>Early Years: Get Connected!</vt:lpstr>
      <vt:lpstr>Early Years: Get Connected even more!</vt:lpstr>
      <vt:lpstr>Middle Managers: Transitioning</vt:lpstr>
      <vt:lpstr>Middle Managers: Up or out or over?</vt:lpstr>
      <vt:lpstr>Middle Managers: Always ask questions</vt:lpstr>
      <vt:lpstr>Seasoned Professional Years</vt:lpstr>
      <vt:lpstr>Seasoned professional years</vt:lpstr>
      <vt:lpstr>Seasoned professional years</vt:lpstr>
      <vt:lpstr>When the boss says that they can give the info session if needed…   thank you admissionsproblems.tumblr.com! </vt:lpstr>
      <vt:lpstr>Staff Retention Strategies to Promote Job to Career</vt:lpstr>
      <vt:lpstr>Staff Retention Strategies to Promote Job to Career</vt:lpstr>
      <vt:lpstr>Wrap Up</vt:lpstr>
      <vt:lpstr>Questions?</vt:lpstr>
    </vt:vector>
  </TitlesOfParts>
  <Company>SIUE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or 30?</dc:title>
  <dc:creator>Coomer, Jennifer</dc:creator>
  <cp:lastModifiedBy>Coomer, Jennifer</cp:lastModifiedBy>
  <cp:revision>69</cp:revision>
  <cp:lastPrinted>2013-04-30T15:37:08Z</cp:lastPrinted>
  <dcterms:created xsi:type="dcterms:W3CDTF">2013-04-06T13:51:05Z</dcterms:created>
  <dcterms:modified xsi:type="dcterms:W3CDTF">2013-05-06T22:07:25Z</dcterms:modified>
</cp:coreProperties>
</file>