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9" r:id="rId2"/>
    <p:sldId id="261" r:id="rId3"/>
    <p:sldId id="281" r:id="rId4"/>
    <p:sldId id="282" r:id="rId5"/>
    <p:sldId id="283" r:id="rId6"/>
    <p:sldId id="269" r:id="rId7"/>
    <p:sldId id="284" r:id="rId8"/>
    <p:sldId id="262" r:id="rId9"/>
    <p:sldId id="287" r:id="rId10"/>
    <p:sldId id="286" r:id="rId11"/>
    <p:sldId id="267" r:id="rId12"/>
    <p:sldId id="268" r:id="rId13"/>
    <p:sldId id="270" r:id="rId14"/>
    <p:sldId id="275" r:id="rId15"/>
    <p:sldId id="276" r:id="rId16"/>
    <p:sldId id="277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261"/>
            <p14:sldId id="281"/>
            <p14:sldId id="282"/>
            <p14:sldId id="283"/>
            <p14:sldId id="269"/>
            <p14:sldId id="284"/>
            <p14:sldId id="262"/>
            <p14:sldId id="287"/>
          </p14:sldIdLst>
        </p14:section>
        <p14:section name="Topic 1" id="{6D9936A3-3945-4757-BC8B-B5C252D8E036}">
          <p14:sldIdLst>
            <p14:sldId id="286"/>
            <p14:sldId id="267"/>
          </p14:sldIdLst>
        </p14:section>
        <p14:section name="Sample Slides for Visuals" id="{BAB3A466-96C9-4230-9978-795378D75699}">
          <p14:sldIdLst>
            <p14:sldId id="268"/>
            <p14:sldId id="270"/>
          </p14:sldIdLst>
        </p14:section>
        <p14:section name="Case Study" id="{8C0305C9-B152-4FBA-A789-FE1976D53990}">
          <p14:sldIdLst/>
        </p14:section>
        <p14:section name="Conclusion and Summary" id="{790CEF5B-569A-4C2F-BED5-750B08C0E5AD}">
          <p14:sldIdLst>
            <p14:sldId id="275"/>
            <p14:sldId id="276"/>
            <p14:sldId id="277"/>
          </p14:sldIdLst>
        </p14:section>
        <p14:section name="Appendix" id="{3F78B471-41DA-46F2-A8E4-97E471896AB3}">
          <p14:sldIdLst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7" autoAdjust="0"/>
    <p:restoredTop sz="84007" autoAdjust="0"/>
  </p:normalViewPr>
  <p:slideViewPr>
    <p:cSldViewPr>
      <p:cViewPr varScale="1">
        <p:scale>
          <a:sx n="71" d="100"/>
          <a:sy n="71" d="100"/>
        </p:scale>
        <p:origin x="-1397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62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4/26/2013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401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4/26/2013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3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710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710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9570C-A909-40C0-B9F8-7AD3BA2C3C56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096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096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EDE57-F8FE-4B43-B511-2E9F76624F74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449263"/>
            <a:ext cx="4541837" cy="3408362"/>
          </a:xfrm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9472"/>
            <a:ext cx="6261652" cy="4593861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3011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3012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F76F4-FC11-42FE-9D94-04E3E6D16C06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603230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608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608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51ECC-86A3-4073-ADEB-F5E3C216F85C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97013"/>
            <a:ext cx="3975100" cy="4759325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0" y="1497013"/>
            <a:ext cx="3977640" cy="4759325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4/26/2013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4/26/2013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4/26/2013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2" r:id="rId10"/>
    <p:sldLayoutId id="2147483654" r:id="rId11"/>
    <p:sldLayoutId id="2147483655" r:id="rId12"/>
    <p:sldLayoutId id="2147483663" r:id="rId13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6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3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25.wmf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04950" y="454238"/>
            <a:ext cx="8077200" cy="1447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Don’t Overlook the College Admission Counselor!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057400" y="5410200"/>
            <a:ext cx="7239000" cy="12954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+mn-lt"/>
              </a:rPr>
              <a:t>Jamie Staggs</a:t>
            </a:r>
          </a:p>
          <a:p>
            <a:pPr algn="ctr"/>
            <a:r>
              <a:rPr lang="en-US" sz="1800" dirty="0" smtClean="0">
                <a:latin typeface="+mn-lt"/>
              </a:rPr>
              <a:t>Senior Admissions Counselor</a:t>
            </a:r>
          </a:p>
          <a:p>
            <a:pPr algn="ctr"/>
            <a:r>
              <a:rPr lang="en-US" sz="1800" dirty="0" smtClean="0">
                <a:latin typeface="+mn-lt"/>
              </a:rPr>
              <a:t>Western Illinois University</a:t>
            </a:r>
            <a:endParaRPr lang="en-US" sz="1800" dirty="0">
              <a:latin typeface="+mn-lt"/>
            </a:endParaRPr>
          </a:p>
        </p:txBody>
      </p:sp>
      <p:sp>
        <p:nvSpPr>
          <p:cNvPr id="4" name="Subtitle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514600" y="4191000"/>
            <a:ext cx="63246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atin typeface="+mn-lt"/>
              </a:rPr>
              <a:t>Susan </a:t>
            </a:r>
            <a:r>
              <a:rPr lang="en-US" b="1" dirty="0" err="1" smtClean="0">
                <a:latin typeface="+mn-lt"/>
              </a:rPr>
              <a:t>Deppe</a:t>
            </a:r>
            <a:endParaRPr lang="en-US" b="1" dirty="0" smtClean="0">
              <a:latin typeface="+mn-lt"/>
            </a:endParaRPr>
          </a:p>
          <a:p>
            <a:pPr algn="ctr"/>
            <a:r>
              <a:rPr lang="en-US" sz="1800" dirty="0" smtClean="0">
                <a:latin typeface="+mn-lt"/>
              </a:rPr>
              <a:t>Associate Director of Admission, St. Louis Region</a:t>
            </a:r>
          </a:p>
          <a:p>
            <a:pPr algn="ctr"/>
            <a:r>
              <a:rPr lang="en-US" sz="1800" dirty="0" err="1" smtClean="0">
                <a:latin typeface="+mn-lt"/>
              </a:rPr>
              <a:t>Millikin</a:t>
            </a:r>
            <a:r>
              <a:rPr lang="en-US" sz="1800" dirty="0" smtClean="0">
                <a:latin typeface="+mn-lt"/>
              </a:rPr>
              <a:t> University</a:t>
            </a:r>
            <a:endParaRPr lang="en-US" sz="1800" dirty="0">
              <a:latin typeface="+mn-lt"/>
            </a:endParaRPr>
          </a:p>
        </p:txBody>
      </p:sp>
      <p:pic>
        <p:nvPicPr>
          <p:cNvPr id="1029" name="Picture 5" descr="C:\Users\Admissions\AppData\Local\Microsoft\Windows\Temporary Internet Files\Content.IE5\B4EAWV0R\MP900430630[1]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02038"/>
            <a:ext cx="3467100" cy="230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98520" y="1752600"/>
            <a:ext cx="5715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7.  Special Topic Presenter</a:t>
            </a:r>
          </a:p>
          <a:p>
            <a:endParaRPr lang="en-US" sz="2800" b="1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Financial Aid Night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College Access Programs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College Prep Session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Student Assembly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Career Day</a:t>
            </a:r>
            <a:endParaRPr lang="en-US" sz="2800" dirty="0"/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Professional Workshop</a:t>
            </a:r>
            <a:endParaRPr lang="en-US" sz="2800" dirty="0"/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Luncheon Meeting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0" y="5730240"/>
            <a:ext cx="4639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We are usually </a:t>
            </a:r>
            <a:r>
              <a:rPr lang="en-US" sz="2800" b="1" dirty="0" smtClean="0">
                <a:solidFill>
                  <a:srgbClr val="00B050"/>
                </a:solidFill>
              </a:rPr>
              <a:t>FRE</a:t>
            </a:r>
            <a:r>
              <a:rPr lang="en-US" sz="2800" dirty="0" smtClean="0">
                <a:solidFill>
                  <a:srgbClr val="00B050"/>
                </a:solidFill>
              </a:rPr>
              <a:t>E</a:t>
            </a:r>
            <a:r>
              <a:rPr lang="en-US" sz="2800" dirty="0" smtClean="0"/>
              <a:t> of charge.</a:t>
            </a:r>
            <a:endParaRPr lang="en-US" sz="2800" dirty="0"/>
          </a:p>
        </p:txBody>
      </p:sp>
      <p:pic>
        <p:nvPicPr>
          <p:cNvPr id="8194" name="Picture 2" descr="C:\Documents and Settings\user\Local Settings\Temporary Internet Files\Content.IE5\J2H806X9\MP900341398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26090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09600" y="304800"/>
            <a:ext cx="5638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8.  Career Counselor</a:t>
            </a:r>
          </a:p>
          <a:p>
            <a:endParaRPr lang="en-US" sz="2800" b="1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FREE career navigator resources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Let us highlight a major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Student to student shadow options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List of student internship opportunities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Salary Information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Job Outlook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Introduce student to college advisor/professor for their program </a:t>
            </a:r>
            <a:endParaRPr lang="en-US" sz="2800" dirty="0"/>
          </a:p>
        </p:txBody>
      </p:sp>
      <p:pic>
        <p:nvPicPr>
          <p:cNvPr id="9229" name="Picture 13" descr="C:\Documents and Settings\user\Local Settings\Temporary Internet Files\Content.IE5\PFJZXFS1\MP900438492[1]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27682" y="2628"/>
            <a:ext cx="31347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C:\Documents and Settings\user\Local Settings\Temporary Internet Files\Content.IE5\J2H806X9\MP900387199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19275"/>
            <a:ext cx="2438400" cy="173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643622"/>
            <a:ext cx="54102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9.  Travel &amp; Ticket Agent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sz="2800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Theater Production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Music Performance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Art Exhibit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Sporting Event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Campus Tour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Open House Date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Special Requests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Bus Trips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Student Travel Reimbursement</a:t>
            </a:r>
          </a:p>
          <a:p>
            <a:endParaRPr lang="en-US" dirty="0"/>
          </a:p>
        </p:txBody>
      </p:sp>
      <p:pic>
        <p:nvPicPr>
          <p:cNvPr id="10242" name="Picture 2" descr="C:\Documents and Settings\user\Local Settings\Temporary Internet Files\Content.IE5\E96277Q8\MP900439374[1]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35432"/>
            <a:ext cx="2743852" cy="183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Documents and Settings\user\Local Settings\Temporary Internet Files\Content.IE5\J2H806X9\MP900049734[1]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392" y="2362200"/>
            <a:ext cx="1816608" cy="231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45080" y="1371599"/>
            <a:ext cx="553212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10"/>
            </a:pPr>
            <a:r>
              <a:rPr lang="en-US" sz="2800" b="1" dirty="0" smtClean="0"/>
              <a:t>  Reality Checker</a:t>
            </a:r>
          </a:p>
          <a:p>
            <a:endParaRPr lang="en-US" sz="2800" b="1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We can explain decisions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We can suggest alternative paths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Review options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dirty="0"/>
          </a:p>
        </p:txBody>
      </p:sp>
      <p:pic>
        <p:nvPicPr>
          <p:cNvPr id="11274" name="Picture 10" descr="C:\Documents and Settings\user\Local Settings\Temporary Internet Files\Content.IE5\J2H806X9\MP900443266[1]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00" y="4796554"/>
            <a:ext cx="8595360" cy="206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66800" y="990600"/>
            <a:ext cx="6553200" cy="247356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What do you wish your team players could do?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143000" y="1447800"/>
            <a:ext cx="7391400" cy="262596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 smtClean="0"/>
              <a:t>Share Examples of how you have utilized your college admission team players.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820544"/>
            <a:ext cx="1619048" cy="107619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200400" y="2667000"/>
            <a:ext cx="4343400" cy="13620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Questions?</a:t>
            </a:r>
          </a:p>
        </p:txBody>
      </p:sp>
      <p:pic>
        <p:nvPicPr>
          <p:cNvPr id="12290" name="Picture 2" descr="C:\Documents and Settings\user\Local Settings\Temporary Internet Files\Content.IE5\EBDMZGWM\MC900442072[1].w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4343400"/>
            <a:ext cx="1930400" cy="137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735580" y="1861620"/>
            <a:ext cx="4648200" cy="981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Contact Information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38928" y="4124593"/>
            <a:ext cx="289534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Jamie Staggs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Senior Admissions </a:t>
            </a:r>
            <a:r>
              <a:rPr lang="en-US" dirty="0"/>
              <a:t>Counselor</a:t>
            </a:r>
            <a:br>
              <a:rPr lang="en-US" dirty="0"/>
            </a:br>
            <a:r>
              <a:rPr lang="en-US" dirty="0"/>
              <a:t>Western Illinois University</a:t>
            </a:r>
            <a:br>
              <a:rPr lang="en-US" dirty="0"/>
            </a:br>
            <a:r>
              <a:rPr lang="en-US" dirty="0" smtClean="0"/>
              <a:t>(618) 635-3087</a:t>
            </a:r>
            <a:br>
              <a:rPr lang="en-US" dirty="0" smtClean="0"/>
            </a:br>
            <a:r>
              <a:rPr lang="en-US" dirty="0" smtClean="0"/>
              <a:t>Email</a:t>
            </a:r>
            <a:r>
              <a:rPr lang="en-US" dirty="0"/>
              <a:t>:  </a:t>
            </a:r>
            <a:r>
              <a:rPr lang="en-US" u="sng" dirty="0">
                <a:solidFill>
                  <a:srgbClr val="0000FF"/>
                </a:solidFill>
              </a:rPr>
              <a:t>jj-staggs@wiu.edu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784904"/>
            <a:ext cx="1066800" cy="7704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4124593"/>
            <a:ext cx="4851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Susan </a:t>
            </a:r>
            <a:r>
              <a:rPr lang="en-US" b="1" dirty="0" err="1"/>
              <a:t>Deppe</a:t>
            </a:r>
            <a:endParaRPr lang="en-US" b="1" dirty="0"/>
          </a:p>
          <a:p>
            <a:r>
              <a:rPr lang="en-US" dirty="0"/>
              <a:t>Associate Director of Admission, St. Louis Region</a:t>
            </a:r>
          </a:p>
          <a:p>
            <a:r>
              <a:rPr lang="en-US" dirty="0" err="1"/>
              <a:t>Millikin</a:t>
            </a:r>
            <a:r>
              <a:rPr lang="en-US" dirty="0"/>
              <a:t> University</a:t>
            </a:r>
          </a:p>
          <a:p>
            <a:r>
              <a:rPr lang="en-US" dirty="0" smtClean="0"/>
              <a:t>(636) 395-7245</a:t>
            </a:r>
          </a:p>
          <a:p>
            <a:r>
              <a:rPr lang="en-US" dirty="0" smtClean="0"/>
              <a:t>Email:  sdeppe@millikin.edu</a:t>
            </a:r>
            <a:endParaRPr lang="en-US" dirty="0"/>
          </a:p>
        </p:txBody>
      </p:sp>
      <p:sp>
        <p:nvSpPr>
          <p:cNvPr id="4" name="AutoShape 2" descr="https://zimbra.wiu.edu/service/home/~/MU-Logo_1.jpg?auth=co&amp;loc=en_US&amp;id=124905&amp;part=2"/>
          <p:cNvSpPr>
            <a:spLocks noChangeAspect="1" noChangeArrowheads="1"/>
          </p:cNvSpPr>
          <p:nvPr/>
        </p:nvSpPr>
        <p:spPr bwMode="auto">
          <a:xfrm>
            <a:off x="63500" y="-136525"/>
            <a:ext cx="9058275" cy="79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C:\Users\Admissions\AppData\Local\Microsoft\Windows\Temporary Internet Files\Content.IE5\DYFKM2JQ\MU-Logo_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46" y="5636738"/>
            <a:ext cx="12192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24000" y="152400"/>
            <a:ext cx="75438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Resources Commonly Used: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981200" y="1295400"/>
            <a:ext cx="5867400" cy="3124200"/>
          </a:xfrm>
        </p:spPr>
        <p:txBody>
          <a:bodyPr>
            <a:normAutofit/>
          </a:bodyPr>
          <a:lstStyle/>
          <a:p>
            <a:r>
              <a:rPr lang="en-US" dirty="0" smtClean="0"/>
              <a:t>Viewbooks</a:t>
            </a:r>
          </a:p>
          <a:p>
            <a:r>
              <a:rPr lang="en-US" dirty="0" smtClean="0"/>
              <a:t>College Course Catalogs</a:t>
            </a:r>
          </a:p>
          <a:p>
            <a:r>
              <a:rPr lang="en-US" dirty="0" smtClean="0"/>
              <a:t>Web sites</a:t>
            </a:r>
          </a:p>
          <a:p>
            <a:r>
              <a:rPr lang="en-US" dirty="0" smtClean="0"/>
              <a:t>Friends &amp; Colleagues</a:t>
            </a:r>
          </a:p>
          <a:p>
            <a:r>
              <a:rPr lang="en-US" dirty="0" smtClean="0"/>
              <a:t>Students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46482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Your College Admissions Counselor</a:t>
            </a:r>
            <a:endParaRPr lang="en-US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8" name="Picture 4" descr="C:\Documents and Settings\user\Local Settings\Temporary Internet Files\Content.IE5\E96277Q8\MC900442125[1]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466" y="1209675"/>
            <a:ext cx="626187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Documents and Settings\user\Local Settings\Temporary Internet Files\Content.IE5\E96277Q8\MC900442125[1]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467" y="2419350"/>
            <a:ext cx="626187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Documents and Settings\user\Local Settings\Temporary Internet Files\Content.IE5\E96277Q8\MC900442125[1]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465" y="3028950"/>
            <a:ext cx="626187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Documents and Settings\user\Local Settings\Temporary Internet Files\Content.IE5\E96277Q8\MC900442125[1]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468" y="3619500"/>
            <a:ext cx="626187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Documents and Settings\user\Local Settings\Temporary Internet Files\Content.IE5\E96277Q8\MC900442125[1]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469" y="1809750"/>
            <a:ext cx="626187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-1905000"/>
            <a:ext cx="7765662" cy="16476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594" y="457200"/>
            <a:ext cx="90086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Arial Black" pitchFamily="34" charset="0"/>
              </a:rPr>
              <a:t>10 Ways Your College Admissions Counselor </a:t>
            </a:r>
          </a:p>
          <a:p>
            <a:pPr algn="ctr"/>
            <a:r>
              <a:rPr lang="en-US" sz="2800" b="1" dirty="0" smtClean="0">
                <a:latin typeface="Arial Black" pitchFamily="34" charset="0"/>
              </a:rPr>
              <a:t>Could be a Valuable Team Player</a:t>
            </a:r>
            <a:endParaRPr lang="en-US" sz="2800" b="1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" y="1663211"/>
            <a:ext cx="7903421" cy="5041669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Admission Criteria Advisor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Scholarship Search Consultant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Financial Aid Advisor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Difficult Parent or Student Counselor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Document Tracker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Information Therapist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Special Topic Presenter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Career Counselor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Travel &amp; Ticket Agent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Reality Checker</a:t>
            </a:r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lvl="3"/>
            <a:r>
              <a:rPr lang="en-US" sz="2800" dirty="0" smtClean="0"/>
              <a:t>	</a:t>
            </a:r>
            <a:endParaRPr lang="en-US" sz="2800" dirty="0"/>
          </a:p>
        </p:txBody>
      </p:sp>
      <p:pic>
        <p:nvPicPr>
          <p:cNvPr id="1032" name="Picture 8" descr="http://us.123rf.com/400wm/400/400/eugeneharnam/eugeneharnam1206/eugeneharnam120600092/13959673-baseball-catcher-indigo-vector-illustratio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538" y="3198500"/>
            <a:ext cx="3285701" cy="364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8400" y="457200"/>
            <a:ext cx="6215869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 smtClean="0"/>
              <a:t>Admission Criteria Advisor</a:t>
            </a:r>
          </a:p>
          <a:p>
            <a:endParaRPr lang="en-US" sz="2800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What you see in print isn’t always firm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The “gray” area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Alternative Admission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Wait Lists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Reference Letters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Special Circumstances</a:t>
            </a:r>
          </a:p>
          <a:p>
            <a:endParaRPr lang="en-US" dirty="0"/>
          </a:p>
        </p:txBody>
      </p:sp>
      <p:pic>
        <p:nvPicPr>
          <p:cNvPr id="3077" name="Picture 5" descr="C:\Documents and Settings\user\Local Settings\Temporary Internet Files\Content.IE5\EBDMZGWM\MP900411737[1]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69931" y="4273629"/>
            <a:ext cx="5377904" cy="111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Documents and Settings\user\Local Settings\Temporary Internet Files\Content.IE5\PFJZXFS1\MP900442235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19850" y="3202152"/>
            <a:ext cx="2724150" cy="36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4600" y="738352"/>
            <a:ext cx="6629400" cy="38336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3000" b="1" dirty="0" smtClean="0"/>
              <a:t>2.  Scholarship Search Consultant</a:t>
            </a:r>
            <a:endParaRPr lang="en-US" sz="3000" b="1" dirty="0"/>
          </a:p>
          <a:p>
            <a:endParaRPr lang="en-US" sz="3000" dirty="0"/>
          </a:p>
          <a:p>
            <a:pPr marL="457200" indent="-457200">
              <a:buFont typeface="Wingdings" pitchFamily="2" charset="2"/>
              <a:buChar char="q"/>
            </a:pPr>
            <a:r>
              <a:rPr lang="en-US" sz="3000" dirty="0" smtClean="0"/>
              <a:t>Help identify scholarships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000" dirty="0" smtClean="0"/>
              <a:t>Assist with the search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000" dirty="0" smtClean="0"/>
              <a:t>Share new scholarships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000" dirty="0" smtClean="0"/>
              <a:t>Explain scholarship stacking policies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000" dirty="0" smtClean="0"/>
              <a:t>Review performance scholarships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000" dirty="0" smtClean="0"/>
              <a:t>Matching Scholarships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1143000"/>
            <a:ext cx="4876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3"/>
            </a:pPr>
            <a:r>
              <a:rPr lang="en-US" sz="2800" b="1" dirty="0" smtClean="0"/>
              <a:t>Financial Aid Advisor</a:t>
            </a:r>
          </a:p>
          <a:p>
            <a:endParaRPr lang="en-US" sz="2800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Discuss Cost of Attendance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Explain the “GAP”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FAFSA Help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Payment Plans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Clarify Work-study options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Comparing Apples to Apples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Special Circumstances</a:t>
            </a:r>
            <a:endParaRPr lang="en-US" sz="2800" dirty="0"/>
          </a:p>
        </p:txBody>
      </p:sp>
      <p:pic>
        <p:nvPicPr>
          <p:cNvPr id="6146" name="Picture 2" descr="C:\Documents and Settings\user\Local Settings\Temporary Internet Files\Content.IE5\E96277Q8\MP900305938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67000"/>
            <a:ext cx="26090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0" y="685800"/>
            <a:ext cx="6553200" cy="349984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800" b="1" dirty="0" smtClean="0"/>
              <a:t>4.  Difficult Parent or Student Counselor</a:t>
            </a:r>
          </a:p>
          <a:p>
            <a:endParaRPr lang="en-US" sz="2800" dirty="0"/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We have experience with crying, yelling and blaming too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Giving a Consistent Message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Move concerns along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4200" y="3801922"/>
            <a:ext cx="2663090" cy="26768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274109" y="-2553782"/>
            <a:ext cx="2895600" cy="686108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04800"/>
            <a:ext cx="68580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5.  Document Tracker</a:t>
            </a:r>
          </a:p>
          <a:p>
            <a:endParaRPr lang="en-US" sz="2800" b="1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No need to guess if a document made it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Parents LOVE to check on what we’ve received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Unnecessary Documents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Letters of Recommendation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Counselor web page log in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dirty="0"/>
          </a:p>
        </p:txBody>
      </p:sp>
      <p:pic>
        <p:nvPicPr>
          <p:cNvPr id="4098" name="Picture 2" descr="C:\Documents and Settings\user\Local Settings\Temporary Internet Files\Content.IE5\EBDMZGWM\MP900427811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957101"/>
            <a:ext cx="3733800" cy="248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85800" y="609600"/>
            <a:ext cx="42672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6.  Information Therapist</a:t>
            </a:r>
            <a:endParaRPr lang="en-US" b="1" dirty="0"/>
          </a:p>
          <a:p>
            <a:pPr marL="457200" indent="-457200">
              <a:buFont typeface="Wingdings" pitchFamily="2" charset="2"/>
              <a:buChar char="q"/>
            </a:pPr>
            <a:r>
              <a:rPr lang="en-US" dirty="0" smtClean="0"/>
              <a:t>Change is constant in higher education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dirty="0" smtClean="0"/>
              <a:t>No one wants to give out bad information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dirty="0" smtClean="0"/>
              <a:t>Ask for the highlights on a major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dirty="0" smtClean="0"/>
              <a:t>Ask “What’s new?”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dirty="0" smtClean="0"/>
              <a:t>Tell us what you want to know</a:t>
            </a:r>
            <a:endParaRPr lang="en-US" dirty="0"/>
          </a:p>
        </p:txBody>
      </p:sp>
      <p:pic>
        <p:nvPicPr>
          <p:cNvPr id="7170" name="Picture 2" descr="C:\Documents and Settings\user\Local Settings\Temporary Internet Files\Content.IE5\E96277Q8\MP900432728[1]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62400"/>
            <a:ext cx="4000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sVeI2TwAzQM9S4tQjLvMM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OKFAmQ6LnTdkKqqzhwoax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PQogmzKvTp1YV9ymQ2Z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48BxRTjzwKhAarpC8SPOi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QynbDZ7CnnKAa7cx9M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wNinuYvMzfZ5U1vBqhNh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446</Words>
  <Application>Microsoft Office PowerPoint</Application>
  <PresentationFormat>On-screen Show (4:3)</PresentationFormat>
  <Paragraphs>144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Training</vt:lpstr>
      <vt:lpstr>Don’t Overlook the College Admission Counselor!</vt:lpstr>
      <vt:lpstr>Resources Commonly Used: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you wish your team players could do?</vt:lpstr>
      <vt:lpstr>Share Examples of how you have utilized your college admission team players.</vt:lpstr>
      <vt:lpstr>Questions?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2012-09-27T17:47:35Z</dcterms:created>
  <dcterms:modified xsi:type="dcterms:W3CDTF">2013-04-26T16:03:39Z</dcterms:modified>
</cp:coreProperties>
</file>